
<file path=[Content_Types].xml><?xml version="1.0" encoding="utf-8"?>
<Types xmlns="http://schemas.openxmlformats.org/package/2006/content-types">
  <Override PartName="/ppt/slides/slide47.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ags/tag189.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notesSlides/notesSlide41.xml" ContentType="application/vnd.openxmlformats-officedocument.presentationml.notesSlide+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notesSlides/notesSlide30.xml" ContentType="application/vnd.openxmlformats-officedocument.presentationml.notesSlide+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139.xml" ContentType="application/vnd.openxmlformats-officedocument.presentationml.tags+xml"/>
  <Override PartName="/ppt/tags/tag18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26.xml" ContentType="application/vnd.openxmlformats-officedocument.presentationml.slideLayout+xml"/>
  <Override PartName="/ppt/tags/tag87.xml" ContentType="application/vnd.openxmlformats-officedocument.presentationml.tags+xml"/>
  <Override PartName="/ppt/notesSlides/notesSlide18.xml" ContentType="application/vnd.openxmlformats-officedocument.presentationml.notesSlide+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notesSlides/notesSlide43.xml" ContentType="application/vnd.openxmlformats-officedocument.presentationml.notesSlide+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tags/tag90.xml" ContentType="application/vnd.openxmlformats-officedocument.presentationml.tags+xml"/>
  <Override PartName="/ppt/notesSlides/notesSlide21.xml" ContentType="application/vnd.openxmlformats-officedocument.presentationml.notesSlide+xml"/>
  <Override PartName="/ppt/tags/tag147.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103.xml" ContentType="application/vnd.openxmlformats-officedocument.presentationml.tags+xml"/>
  <Override PartName="/ppt/tags/tag132.xml" ContentType="application/vnd.openxmlformats-officedocument.presentationml.tags+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tags/tag188.xml" ContentType="application/vnd.openxmlformats-officedocument.presentationml.tags+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159.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notesSlides/notesSlide40.xml" ContentType="application/vnd.openxmlformats-officedocument.presentationml.notesSlide+xml"/>
  <Override PartName="/ppt/tags/tag166.xml" ContentType="application/vnd.openxmlformats-officedocument.presentationml.tags+xml"/>
  <Override PartName="/ppt/tags/tag184.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notesSlides/notesSlide45.xml" ContentType="application/vnd.openxmlformats-officedocument.presentationml.notesSlide+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notesSlides/notesSlide42.xml" ContentType="application/vnd.openxmlformats-officedocument.presentationml.notesSlide+xml"/>
  <Default Extension="wdp" ContentType="image/vnd.ms-photo"/>
  <Override PartName="/ppt/tags/tag53.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87.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90.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2"/>
  </p:sldMasterIdLst>
  <p:notesMasterIdLst>
    <p:notesMasterId r:id="rId51"/>
  </p:notesMasterIdLst>
  <p:handoutMasterIdLst>
    <p:handoutMasterId r:id="rId52"/>
  </p:handoutMasterIdLst>
  <p:sldIdLst>
    <p:sldId id="446" r:id="rId3"/>
    <p:sldId id="1336" r:id="rId4"/>
    <p:sldId id="1130" r:id="rId5"/>
    <p:sldId id="452" r:id="rId6"/>
    <p:sldId id="1049" r:id="rId7"/>
    <p:sldId id="1050" r:id="rId8"/>
    <p:sldId id="448" r:id="rId9"/>
    <p:sldId id="1105" r:id="rId10"/>
    <p:sldId id="730" r:id="rId11"/>
    <p:sldId id="892" r:id="rId12"/>
    <p:sldId id="952" r:id="rId13"/>
    <p:sldId id="1289" r:id="rId14"/>
    <p:sldId id="1254" r:id="rId15"/>
    <p:sldId id="398" r:id="rId16"/>
    <p:sldId id="787" r:id="rId17"/>
    <p:sldId id="577" r:id="rId18"/>
    <p:sldId id="1424" r:id="rId19"/>
    <p:sldId id="670" r:id="rId20"/>
    <p:sldId id="669" r:id="rId21"/>
    <p:sldId id="867" r:id="rId22"/>
    <p:sldId id="866" r:id="rId23"/>
    <p:sldId id="1162" r:id="rId24"/>
    <p:sldId id="1163" r:id="rId25"/>
    <p:sldId id="1164" r:id="rId26"/>
    <p:sldId id="1165" r:id="rId27"/>
    <p:sldId id="1183" r:id="rId28"/>
    <p:sldId id="1166" r:id="rId29"/>
    <p:sldId id="1234" r:id="rId30"/>
    <p:sldId id="1170" r:id="rId31"/>
    <p:sldId id="1171" r:id="rId32"/>
    <p:sldId id="1172" r:id="rId33"/>
    <p:sldId id="1229" r:id="rId34"/>
    <p:sldId id="1423" r:id="rId35"/>
    <p:sldId id="1231" r:id="rId36"/>
    <p:sldId id="1232" r:id="rId37"/>
    <p:sldId id="1233" r:id="rId38"/>
    <p:sldId id="1325" r:id="rId39"/>
    <p:sldId id="1324" r:id="rId40"/>
    <p:sldId id="672" r:id="rId41"/>
    <p:sldId id="692" r:id="rId42"/>
    <p:sldId id="826" r:id="rId43"/>
    <p:sldId id="532" r:id="rId44"/>
    <p:sldId id="731" r:id="rId45"/>
    <p:sldId id="1425" r:id="rId46"/>
    <p:sldId id="1421" r:id="rId47"/>
    <p:sldId id="456" r:id="rId48"/>
    <p:sldId id="1456" r:id="rId49"/>
    <p:sldId id="693" r:id="rId50"/>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Tahoma" panose="020B0604030504040204" pitchFamily="34" charset="0"/>
        <a:ea typeface="宋体" panose="02010600030101010101" pitchFamily="2" charset="-122"/>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E9B00"/>
    <a:srgbClr val="0000FF"/>
    <a:srgbClr val="0066FF"/>
    <a:srgbClr val="86FDEB"/>
    <a:srgbClr val="6600FF"/>
    <a:srgbClr val="FFFF00"/>
    <a:srgbClr val="2C67D2"/>
    <a:srgbClr val="990033"/>
    <a:srgbClr val="F2C200"/>
    <a:srgbClr val="8F8FD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5279"/>
  </p:normalViewPr>
  <p:slideViewPr>
    <p:cSldViewPr showGuides="1">
      <p:cViewPr varScale="1">
        <p:scale>
          <a:sx n="75" d="100"/>
          <a:sy n="75" d="100"/>
        </p:scale>
        <p:origin x="-1824" y="-96"/>
      </p:cViewPr>
      <p:guideLst>
        <p:guide orient="horz" pos="2280"/>
        <p:guide pos="2792"/>
      </p:guideLst>
    </p:cSldViewPr>
  </p:slideViewPr>
  <p:notesTextViewPr>
    <p:cViewPr>
      <p:scale>
        <a:sx n="100" d="100"/>
        <a:sy n="100" d="100"/>
      </p:scale>
      <p:origin x="0" y="0"/>
    </p:cViewPr>
  </p:notesTextViewPr>
  <p:sorterViewPr showFormatting="0">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eaLnBrk="1" hangingPunct="1"/>
            <a:fld id="{9A0DB2DC-4C9A-4742-B13C-FB6460FD3503}" type="slidenum">
              <a:rPr lang="zh-CN" altLang="en-US" sz="1200"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988"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en-US" altLang="zh-CN" sz="1200" dirty="0">
                <a:latin typeface="Arial" panose="020B0604020202020204" pitchFamily="34" charset="0"/>
              </a:rPr>
              <a:pPr lvl="0" algn="r" eaLnBrk="1" hangingPunct="1"/>
              <a:t>‹#›</a:t>
            </a:fld>
            <a:endParaRPr lang="en-US" altLang="zh-CN"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p:txBody>
          <a:bodyPr wrap="square" lIns="91440" tIns="45720" rIns="91440" bIns="45720" anchor="t"/>
          <a:lstStyle/>
          <a:p>
            <a:pPr lvl="0" eaLnBrk="1" hangingPunct="1"/>
            <a:r>
              <a:rPr lang="zh-CN" altLang="en-US" dirty="0"/>
              <a:t>背景：辅导多名青年教师获得国家级省级校级教学比赛一等奖，失败 挫折 反思 收获；</a:t>
            </a:r>
            <a:br>
              <a:rPr lang="zh-CN" altLang="en-US" dirty="0"/>
            </a:br>
            <a:r>
              <a:rPr lang="zh-CN" altLang="en-US" dirty="0"/>
              <a:t>目的：体会、反思与大家分享，不论参赛还是日常教学，少走弯路，助力提升青年教师教学能力提升。</a:t>
            </a:r>
          </a:p>
        </p:txBody>
      </p:sp>
      <p:sp>
        <p:nvSpPr>
          <p:cNvPr id="43012"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buNone/>
            </a:pPr>
            <a:fld id="{9A0DB2DC-4C9A-4742-B13C-FB6460FD3503}" type="slidenum">
              <a:rPr lang="en-US" altLang="zh-CN" sz="1200">
                <a:latin typeface="Times New Roman" panose="02020603050405020304" pitchFamily="18" charset="0"/>
              </a:rPr>
              <a:pPr lvl="0" algn="r" eaLnBrk="1" hangingPunct="1">
                <a:buNone/>
              </a:pPr>
              <a:t>1</a:t>
            </a:fld>
            <a:endParaRPr lang="en-US" altLang="zh-CN" sz="1200">
              <a:latin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a:latin typeface="Arial" panose="020B0604020202020204" pitchFamily="34" charset="0"/>
              </a:rPr>
              <a:pPr lvl="0" algn="r" eaLnBrk="1" hangingPunct="1"/>
              <a:t>10</a:t>
            </a:fld>
            <a:endParaRPr lang="en-US" altLang="zh-CN" sz="1200">
              <a:latin typeface="Arial" panose="020B0604020202020204" pitchFamily="34" charset="0"/>
            </a:endParaRPr>
          </a:p>
        </p:txBody>
      </p:sp>
      <p:sp>
        <p:nvSpPr>
          <p:cNvPr id="47107" name="Rectangle 2"/>
          <p:cNvSpPr>
            <a:spLocks noGrp="1" noRot="1" noChangeAspect="1" noTextEdit="1"/>
          </p:cNvSpPr>
          <p:nvPr>
            <p:ph type="sldImg"/>
          </p:nvPr>
        </p:nvSpPr>
        <p:spPr/>
      </p:sp>
      <p:sp>
        <p:nvSpPr>
          <p:cNvPr id="47108" name="Rectangle 3"/>
          <p:cNvSpPr>
            <a:spLocks noGrp="1"/>
          </p:cNvSpPr>
          <p:nvPr>
            <p:ph type="body" idx="1"/>
          </p:nvPr>
        </p:nvSpPr>
        <p:spPr/>
        <p:txBody>
          <a:bodyPr wrap="square" lIns="91440" tIns="45720" rIns="91440" bIns="45720" anchor="t"/>
          <a:lstStyle/>
          <a:p>
            <a:pPr algn="l" eaLnBrk="1" hangingPunct="1">
              <a:spcBef>
                <a:spcPts val="0"/>
              </a:spcBef>
              <a:spcAft>
                <a:spcPts val="1800"/>
              </a:spcAft>
              <a:buFont typeface="Wingdings" panose="05000000000000000000" charset="0"/>
              <a:buChar char=""/>
            </a:pPr>
            <a:r>
              <a:rPr lang="zh-CN" altLang="en-US" sz="1200" b="1" dirty="0">
                <a:solidFill>
                  <a:srgbClr val="0033CC"/>
                </a:solidFill>
                <a:latin typeface="黑体" panose="02010609060101010101" pitchFamily="49" charset="-122"/>
                <a:ea typeface="黑体" panose="02010609060101010101" pitchFamily="49" charset="-122"/>
              </a:rPr>
              <a:t> </a:t>
            </a:r>
          </a:p>
          <a:p>
            <a:pPr algn="l" eaLnBrk="1" hangingPunct="1">
              <a:spcBef>
                <a:spcPts val="0"/>
              </a:spcBef>
              <a:spcAft>
                <a:spcPts val="1800"/>
              </a:spcAft>
              <a:buFont typeface="Wingdings" panose="05000000000000000000" charset="0"/>
              <a:buChar char=""/>
            </a:pPr>
            <a:endParaRPr lang="zh-CN" altLang="en-US" dirty="0"/>
          </a:p>
          <a:p>
            <a:pPr algn="l" eaLnBrk="1" hangingPunct="1">
              <a:spcBef>
                <a:spcPts val="0"/>
              </a:spcBef>
              <a:spcAft>
                <a:spcPts val="1800"/>
              </a:spcAft>
              <a:buFont typeface="Wingdings" panose="05000000000000000000" charset="0"/>
              <a:buChar char=""/>
            </a:pPr>
            <a:endParaRPr lang="zh-CN" altLang="en-US" sz="12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spcAft>
                <a:spcPts val="2400"/>
              </a:spcAft>
              <a:buClrTx/>
              <a:buSzTx/>
              <a:buFontTx/>
              <a:defRPr/>
            </a:pPr>
            <a:r>
              <a:rPr lang="zh-CN" b="1" dirty="0">
                <a:solidFill>
                  <a:schemeClr val="folHlink"/>
                </a:solidFill>
                <a:ea typeface="黑体" panose="02010609060101010101" pitchFamily="49" charset="-122"/>
                <a:sym typeface="+mn-ea"/>
              </a:rPr>
              <a:t> </a:t>
            </a:r>
            <a:endParaRPr lang="zh-CN" altLang="en-US" b="1" dirty="0">
              <a:solidFill>
                <a:schemeClr val="folHlink"/>
              </a:solidFill>
              <a:ea typeface="黑体" panose="02010609060101010101" pitchFamily="49" charset="-122"/>
              <a:sym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a:latin typeface="Arial" panose="020B0604020202020204" pitchFamily="34" charset="0"/>
              </a:rPr>
              <a:pPr lvl="0" algn="r" eaLnBrk="1" hangingPunct="1"/>
              <a:t>13</a:t>
            </a:fld>
            <a:endParaRPr lang="en-US" altLang="zh-CN" sz="1200">
              <a:latin typeface="Arial" panose="020B0604020202020204" pitchFamily="34" charset="0"/>
            </a:endParaRPr>
          </a:p>
        </p:txBody>
      </p:sp>
      <p:sp>
        <p:nvSpPr>
          <p:cNvPr id="48131" name="Rectangle 2"/>
          <p:cNvSpPr>
            <a:spLocks noGrp="1" noRot="1" noChangeAspect="1" noTextEdit="1"/>
          </p:cNvSpPr>
          <p:nvPr>
            <p:ph type="sldImg"/>
          </p:nvPr>
        </p:nvSpPr>
        <p:spPr/>
      </p:sp>
      <p:sp>
        <p:nvSpPr>
          <p:cNvPr id="48132" name="Rectangle 3"/>
          <p:cNvSpPr>
            <a:spLocks noGrp="1"/>
          </p:cNvSpPr>
          <p:nvPr>
            <p:ph type="body" idx="1"/>
          </p:nvPr>
        </p:nvSpPr>
        <p:spPr/>
        <p:txBody>
          <a:bodyPr wrap="square" lIns="91440" tIns="45720" rIns="91440" bIns="45720" anchor="t"/>
          <a:lstStyle/>
          <a:p>
            <a:pPr lvl="0" eaLnBrk="1" hangingPunct="1"/>
            <a:r>
              <a:rPr lang="zh-CN" altLang="en-US" dirty="0" smtClean="0"/>
              <a:t> </a:t>
            </a:r>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p:sp>
      <p:sp>
        <p:nvSpPr>
          <p:cNvPr id="12291" name="备注占位符 2"/>
          <p:cNvSpPr>
            <a:spLocks noGrp="1"/>
          </p:cNvSpPr>
          <p:nvPr>
            <p:ph type="body" idx="1"/>
          </p:nvPr>
        </p:nvSpPr>
        <p:spPr>
          <a:noFill/>
        </p:spPr>
        <p:txBody>
          <a:bodyPr/>
          <a:lstStyle/>
          <a:p>
            <a:endParaRPr lang="zh-CN" altLang="en-US" dirty="0"/>
          </a:p>
        </p:txBody>
      </p:sp>
      <p:sp>
        <p:nvSpPr>
          <p:cNvPr id="12292" name="灯片编号占位符 3"/>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a:spcBef>
                <a:spcPct val="30000"/>
              </a:spcBef>
              <a:defRPr sz="1200">
                <a:solidFill>
                  <a:schemeClr val="tx1"/>
                </a:solidFill>
                <a:latin typeface="Calibri" panose="020F0502020204030204" charset="0"/>
                <a:ea typeface="宋体" panose="02010600030101010101" pitchFamily="2" charset="-122"/>
              </a:defRPr>
            </a:lvl1pPr>
            <a:lvl2pPr marL="742950" indent="-285750">
              <a:spcBef>
                <a:spcPct val="30000"/>
              </a:spcBef>
              <a:defRPr sz="1200">
                <a:solidFill>
                  <a:schemeClr val="tx1"/>
                </a:solidFill>
                <a:latin typeface="Calibri" panose="020F0502020204030204" charset="0"/>
                <a:ea typeface="宋体" panose="02010600030101010101" pitchFamily="2" charset="-122"/>
              </a:defRPr>
            </a:lvl2pPr>
            <a:lvl3pPr marL="1143000" indent="-228600">
              <a:spcBef>
                <a:spcPct val="30000"/>
              </a:spcBef>
              <a:defRPr sz="1200">
                <a:solidFill>
                  <a:schemeClr val="tx1"/>
                </a:solidFill>
                <a:latin typeface="Calibri" panose="020F0502020204030204" charset="0"/>
                <a:ea typeface="宋体" panose="02010600030101010101" pitchFamily="2" charset="-122"/>
              </a:defRPr>
            </a:lvl3pPr>
            <a:lvl4pPr marL="1600200" indent="-228600">
              <a:spcBef>
                <a:spcPct val="30000"/>
              </a:spcBef>
              <a:defRPr sz="1200">
                <a:solidFill>
                  <a:schemeClr val="tx1"/>
                </a:solidFill>
                <a:latin typeface="Calibri" panose="020F0502020204030204" charset="0"/>
                <a:ea typeface="宋体" panose="02010600030101010101" pitchFamily="2" charset="-122"/>
              </a:defRPr>
            </a:lvl4pPr>
            <a:lvl5pPr marL="2057400" indent="-22860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hangingPunct="1">
              <a:spcBef>
                <a:spcPct val="0"/>
              </a:spcBef>
              <a:buFontTx/>
              <a:buNone/>
            </a:pPr>
            <a:fld id="{DFB5A25D-48DC-436F-9C18-5D8FF4E7A4D4}" type="slidenum">
              <a:rPr lang="zh-CN" altLang="en-US">
                <a:latin typeface="Arial" panose="020B0604020202020204" pitchFamily="34" charset="0"/>
              </a:rPr>
              <a:pPr algn="r" eaLnBrk="1" hangingPunct="1">
                <a:spcBef>
                  <a:spcPct val="0"/>
                </a:spcBef>
                <a:buFontTx/>
                <a:buNone/>
              </a:pPr>
              <a:t>14</a:t>
            </a:fld>
            <a:endParaRPr lang="zh-CN" altLang="en-US">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TextEdit="1"/>
          </p:cNvSpPr>
          <p:nvPr>
            <p:ph type="sldImg"/>
          </p:nvPr>
        </p:nvSpPr>
        <p:spPr/>
      </p:sp>
      <p:sp>
        <p:nvSpPr>
          <p:cNvPr id="15362" name="文本占位符 2"/>
          <p:cNvSpPr>
            <a:spLocks noGrp="1"/>
          </p:cNvSpPr>
          <p:nvPr>
            <p:ph type="body"/>
          </p:nvPr>
        </p:nvSpPr>
        <p:spPr/>
        <p:txBody>
          <a:bodyPr wrap="square" lIns="91440" tIns="45720" rIns="91440" bIns="45720" anchor="t"/>
          <a:lstStyle/>
          <a:p>
            <a:pPr lvl="0"/>
            <a:r>
              <a:rPr lang="zh-CN" altLang="en-US"/>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p:sp>
      <p:sp>
        <p:nvSpPr>
          <p:cNvPr id="12291" name="备注占位符 2"/>
          <p:cNvSpPr>
            <a:spLocks noGrp="1"/>
          </p:cNvSpPr>
          <p:nvPr>
            <p:ph type="body" idx="1"/>
          </p:nvPr>
        </p:nvSpPr>
        <p:spPr>
          <a:noFill/>
        </p:spPr>
        <p:txBody>
          <a:bodyPr/>
          <a:lstStyle/>
          <a:p>
            <a:r>
              <a:rPr lang="zh-CN" altLang="en-US" dirty="0"/>
              <a:t> </a:t>
            </a:r>
          </a:p>
        </p:txBody>
      </p:sp>
      <p:sp>
        <p:nvSpPr>
          <p:cNvPr id="12292" name="灯片编号占位符 3"/>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a:spcBef>
                <a:spcPct val="30000"/>
              </a:spcBef>
              <a:defRPr sz="1200">
                <a:solidFill>
                  <a:schemeClr val="tx1"/>
                </a:solidFill>
                <a:latin typeface="Calibri" panose="020F0502020204030204" charset="0"/>
                <a:ea typeface="宋体" panose="02010600030101010101" pitchFamily="2" charset="-122"/>
              </a:defRPr>
            </a:lvl1pPr>
            <a:lvl2pPr marL="742950" indent="-285750">
              <a:spcBef>
                <a:spcPct val="30000"/>
              </a:spcBef>
              <a:defRPr sz="1200">
                <a:solidFill>
                  <a:schemeClr val="tx1"/>
                </a:solidFill>
                <a:latin typeface="Calibri" panose="020F0502020204030204" charset="0"/>
                <a:ea typeface="宋体" panose="02010600030101010101" pitchFamily="2" charset="-122"/>
              </a:defRPr>
            </a:lvl2pPr>
            <a:lvl3pPr marL="1143000" indent="-228600">
              <a:spcBef>
                <a:spcPct val="30000"/>
              </a:spcBef>
              <a:defRPr sz="1200">
                <a:solidFill>
                  <a:schemeClr val="tx1"/>
                </a:solidFill>
                <a:latin typeface="Calibri" panose="020F0502020204030204" charset="0"/>
                <a:ea typeface="宋体" panose="02010600030101010101" pitchFamily="2" charset="-122"/>
              </a:defRPr>
            </a:lvl3pPr>
            <a:lvl4pPr marL="1600200" indent="-228600">
              <a:spcBef>
                <a:spcPct val="30000"/>
              </a:spcBef>
              <a:defRPr sz="1200">
                <a:solidFill>
                  <a:schemeClr val="tx1"/>
                </a:solidFill>
                <a:latin typeface="Calibri" panose="020F0502020204030204" charset="0"/>
                <a:ea typeface="宋体" panose="02010600030101010101" pitchFamily="2" charset="-122"/>
              </a:defRPr>
            </a:lvl4pPr>
            <a:lvl5pPr marL="2057400" indent="-22860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hangingPunct="1">
              <a:spcBef>
                <a:spcPct val="0"/>
              </a:spcBef>
              <a:buFontTx/>
              <a:buNone/>
            </a:pPr>
            <a:fld id="{DFB5A25D-48DC-436F-9C18-5D8FF4E7A4D4}" type="slidenum">
              <a:rPr lang="zh-CN" altLang="en-US">
                <a:latin typeface="Arial" panose="020B0604020202020204" pitchFamily="34" charset="0"/>
              </a:rPr>
              <a:pPr algn="r" eaLnBrk="1" hangingPunct="1">
                <a:spcBef>
                  <a:spcPct val="0"/>
                </a:spcBef>
                <a:buFontTx/>
                <a:buNone/>
              </a:pPr>
              <a:t>16</a:t>
            </a:fld>
            <a:endParaRPr lang="zh-CN" altLang="en-US">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文本占位符 2"/>
          <p:cNvSpPr>
            <a:spLocks noGrp="1"/>
          </p:cNvSpPr>
          <p:nvPr>
            <p:ph type="body"/>
          </p:nvPr>
        </p:nvSpPr>
        <p:spPr/>
        <p:txBody>
          <a:bodyPr wrap="square" lIns="91440" tIns="45720" rIns="91440" bIns="45720" anchor="ctr"/>
          <a:lstStyle/>
          <a:p>
            <a:pPr lvl="0"/>
            <a:r>
              <a:rPr lang="zh-CN" altLang="en-US" dirty="0"/>
              <a:t>启发思考？ 科研反哺教学运用</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p:sp>
      <p:sp>
        <p:nvSpPr>
          <p:cNvPr id="47107" name="文本占位符 2"/>
          <p:cNvSpPr>
            <a:spLocks noGrp="1"/>
          </p:cNvSpPr>
          <p:nvPr>
            <p:ph type="body"/>
          </p:nvPr>
        </p:nvSpPr>
        <p:spPr/>
        <p:txBody>
          <a:bodyPr wrap="square" lIns="91440" tIns="45720" rIns="91440" bIns="45720" anchor="ctr"/>
          <a:lstStyle/>
          <a:p>
            <a:pPr lvl="0"/>
            <a:r>
              <a:rPr lang="zh-CN" altLang="en-US" dirty="0"/>
              <a:t> 挣扎出来：体现生命活力和魅力，每一个生命的来之不易，珍爱生命，敬畏生命</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buChar char="•"/>
            </a:pPr>
            <a:fld id="{9A0DB2DC-4C9A-4742-B13C-FB6460FD3503}" type="slidenum">
              <a:rPr lang="zh-CN" altLang="en-US" sz="1200" dirty="0">
                <a:latin typeface="Times New Roman" panose="02020603050405020304" pitchFamily="18" charset="0"/>
              </a:rPr>
              <a:pPr lvl="0" algn="r" eaLnBrk="1" hangingPunct="1">
                <a:buChar char="•"/>
              </a:pPr>
              <a:t>20</a:t>
            </a:fld>
            <a:endParaRPr lang="zh-CN" altLang="en-US" sz="1200" dirty="0">
              <a:latin typeface="Times New Roman" panose="02020603050405020304" pitchFamily="18" charset="0"/>
            </a:endParaRPr>
          </a:p>
        </p:txBody>
      </p:sp>
      <p:sp>
        <p:nvSpPr>
          <p:cNvPr id="57347" name="Rectangle 2"/>
          <p:cNvSpPr>
            <a:spLocks noGrp="1" noRot="1" noChangeAspect="1" noTextEdit="1"/>
          </p:cNvSpPr>
          <p:nvPr>
            <p:ph type="sldImg"/>
          </p:nvPr>
        </p:nvSpPr>
        <p:spPr>
          <a:xfrm>
            <a:off x="1793875" y="682625"/>
            <a:ext cx="3281363" cy="2460625"/>
          </a:xfrm>
          <a:prstGeom prst="rect">
            <a:avLst/>
          </a:prstGeom>
          <a:solidFill>
            <a:srgbClr val="FFFFFF"/>
          </a:solidFill>
          <a:ln w="9525">
            <a:noFill/>
          </a:ln>
        </p:spPr>
      </p:sp>
      <p:sp>
        <p:nvSpPr>
          <p:cNvPr id="57348" name="Rectangle 3"/>
          <p:cNvSpPr>
            <a:spLocks noGrp="1"/>
          </p:cNvSpPr>
          <p:nvPr>
            <p:ph type="body" idx="1"/>
          </p:nvPr>
        </p:nvSpPr>
        <p:spPr>
          <a:xfrm>
            <a:off x="914400" y="3344863"/>
            <a:ext cx="5029200" cy="4992687"/>
          </a:xfrm>
          <a:prstGeom prst="rect">
            <a:avLst/>
          </a:prstGeom>
          <a:solidFill>
            <a:srgbClr val="FFFFFF"/>
          </a:solidFill>
          <a:ln w="9525" cap="flat" cmpd="sng">
            <a:solidFill>
              <a:srgbClr val="000000"/>
            </a:solidFill>
            <a:prstDash val="solid"/>
            <a:headEnd type="none" w="med" len="med"/>
            <a:tailEnd type="none" w="med" len="med"/>
          </a:ln>
        </p:spPr>
        <p:txBody>
          <a:bodyPr/>
          <a:lstStyle/>
          <a:p>
            <a:pPr lvl="0"/>
            <a:r>
              <a:rPr lang="en-US" altLang="zh-CN" dirty="0">
                <a:latin typeface="Times New Roman" panose="02020603050405020304" pitchFamily="18" charset="0"/>
                <a:sym typeface="+mn-ea"/>
              </a:rPr>
              <a:t>AS</a:t>
            </a:r>
            <a:r>
              <a:rPr lang="zh-CN" altLang="en-US" dirty="0">
                <a:latin typeface="Times New Roman" panose="02020603050405020304" pitchFamily="18" charset="0"/>
                <a:sym typeface="+mn-ea"/>
              </a:rPr>
              <a:t>发生的启动，加速，发展，恶化</a:t>
            </a:r>
            <a:r>
              <a:rPr lang="en-US" altLang="zh-CN" dirty="0">
                <a:latin typeface="Times New Roman" panose="02020603050405020304" pitchFamily="18" charset="0"/>
                <a:sym typeface="+mn-ea"/>
              </a:rPr>
              <a:t>4</a:t>
            </a:r>
            <a:r>
              <a:rPr lang="zh-CN" altLang="en-US" dirty="0">
                <a:latin typeface="Times New Roman" panose="02020603050405020304" pitchFamily="18" charset="0"/>
                <a:sym typeface="+mn-ea"/>
              </a:rPr>
              <a:t>个阶段</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dirty="0">
                <a:latin typeface="黑体" panose="02010609060101010101" pitchFamily="49" charset="-122"/>
                <a:ea typeface="黑体" panose="02010609060101010101" pitchFamily="49" charset="-122"/>
              </a:rPr>
              <a:t> </a:t>
            </a:r>
            <a:endParaRPr lang="zh-CN" altLang="en-US" dirty="0">
              <a:latin typeface="黑体" panose="02010609060101010101" pitchFamily="49" charset="-122"/>
              <a:ea typeface="黑体" panose="02010609060101010101" pitchFamily="49"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buChar char="•"/>
            </a:pPr>
            <a:fld id="{9A0DB2DC-4C9A-4742-B13C-FB6460FD3503}" type="slidenum">
              <a:rPr lang="zh-CN" altLang="en-US" sz="1200" dirty="0">
                <a:solidFill>
                  <a:srgbClr val="000000"/>
                </a:solidFill>
                <a:latin typeface="Times New Roman" panose="02020603050405020304" pitchFamily="18" charset="0"/>
              </a:rPr>
              <a:pPr lvl="0" algn="r" eaLnBrk="1" hangingPunct="1">
                <a:buChar char="•"/>
              </a:pPr>
              <a:t>21</a:t>
            </a:fld>
            <a:endParaRPr lang="zh-CN" altLang="en-US" sz="1200" dirty="0">
              <a:solidFill>
                <a:srgbClr val="000000"/>
              </a:solidFill>
              <a:latin typeface="Times New Roman" panose="02020603050405020304" pitchFamily="18" charset="0"/>
            </a:endParaRPr>
          </a:p>
        </p:txBody>
      </p:sp>
      <p:sp>
        <p:nvSpPr>
          <p:cNvPr id="58371" name="Rectangle 2"/>
          <p:cNvSpPr>
            <a:spLocks noGrp="1" noRot="1" noChangeAspect="1" noTextEdit="1"/>
          </p:cNvSpPr>
          <p:nvPr>
            <p:ph type="sldImg"/>
          </p:nvPr>
        </p:nvSpPr>
        <p:spPr>
          <a:xfrm>
            <a:off x="1793875" y="682625"/>
            <a:ext cx="3281363" cy="2460625"/>
          </a:xfrm>
          <a:prstGeom prst="rect">
            <a:avLst/>
          </a:prstGeom>
          <a:solidFill>
            <a:srgbClr val="FFFFFF"/>
          </a:solidFill>
          <a:ln w="9525">
            <a:noFill/>
          </a:ln>
        </p:spPr>
      </p:sp>
      <p:sp>
        <p:nvSpPr>
          <p:cNvPr id="58372" name="Rectangle 3"/>
          <p:cNvSpPr>
            <a:spLocks noGrp="1"/>
          </p:cNvSpPr>
          <p:nvPr>
            <p:ph type="body" idx="1"/>
          </p:nvPr>
        </p:nvSpPr>
        <p:spPr>
          <a:xfrm>
            <a:off x="914400" y="3344863"/>
            <a:ext cx="5029200" cy="4992687"/>
          </a:xfrm>
          <a:prstGeom prst="rect">
            <a:avLst/>
          </a:prstGeom>
          <a:solidFill>
            <a:srgbClr val="FFFFFF"/>
          </a:solidFill>
          <a:ln w="9525" cap="flat" cmpd="sng">
            <a:solidFill>
              <a:srgbClr val="000000"/>
            </a:solidFill>
            <a:prstDash val="solid"/>
            <a:headEnd type="none" w="med" len="med"/>
            <a:tailEnd type="none" w="med" len="med"/>
          </a:ln>
        </p:spPr>
        <p:txBody>
          <a:bodyPr/>
          <a:lstStyle/>
          <a:p>
            <a:pPr lvl="0"/>
            <a:r>
              <a:rPr lang="en-US" altLang="zh-CN" dirty="0">
                <a:latin typeface="Times New Roman" panose="02020603050405020304" pitchFamily="18" charset="0"/>
              </a:rPr>
              <a:t>MLCK--</a:t>
            </a:r>
            <a:r>
              <a:rPr lang="zh-CN" altLang="en-US" dirty="0">
                <a:latin typeface="Times New Roman" panose="02020603050405020304" pitchFamily="18" charset="0"/>
              </a:rPr>
              <a:t>肌球蛋白轻链激酶 。</a:t>
            </a:r>
          </a:p>
          <a:p>
            <a:pPr lvl="0"/>
            <a:r>
              <a:rPr lang="zh-CN" altLang="en-US" dirty="0">
                <a:sym typeface="+mn-ea"/>
              </a:rPr>
              <a:t>启发思考？ 科研反哺教学运用</a:t>
            </a:r>
            <a:endParaRPr lang="zh-CN" altLang="en-US" dirty="0"/>
          </a:p>
          <a:p>
            <a:pPr lvl="0"/>
            <a:r>
              <a:rPr lang="zh-CN" altLang="en-US" dirty="0">
                <a:latin typeface="Times New Roman" panose="02020603050405020304" pitchFamily="18" charset="0"/>
              </a:rPr>
              <a: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Rot="1" noChangeAspect="1" noTextEdit="1"/>
          </p:cNvSpPr>
          <p:nvPr>
            <p:ph type="sldImg"/>
          </p:nvPr>
        </p:nvSpPr>
        <p:spPr/>
      </p:sp>
      <p:sp>
        <p:nvSpPr>
          <p:cNvPr id="35843" name="Rectangle 3"/>
          <p:cNvSpPr>
            <a:spLocks noGrp="1" noRot="1"/>
          </p:cNvSpPr>
          <p:nvPr>
            <p:ph type="body"/>
          </p:nvPr>
        </p:nvSpPr>
        <p:spPr/>
        <p:txBody>
          <a:bodyPr wrap="square" lIns="91440" tIns="45720" rIns="91440" bIns="45720" anchor="t"/>
          <a:lstStyle/>
          <a:p>
            <a:pPr lvl="0"/>
            <a:r>
              <a:rPr lang="zh-CN" altLang="en-US" dirty="0"/>
              <a:t>临床案例导入，设问导入，逻辑思维能力</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p:sp>
      <p:sp>
        <p:nvSpPr>
          <p:cNvPr id="57347" name="Rectangle 3"/>
          <p:cNvSpPr>
            <a:spLocks noGrp="1"/>
          </p:cNvSpPr>
          <p:nvPr>
            <p:ph type="body" idx="1"/>
          </p:nvPr>
        </p:nvSpPr>
        <p:spPr/>
        <p:txBody>
          <a:bodyPr wrap="square" lIns="91440" tIns="45720" rIns="91440" bIns="45720" anchor="t"/>
          <a:lstStyle/>
          <a:p>
            <a:pPr lvl="0"/>
            <a:r>
              <a:rPr lang="zh-CN" altLang="en-US" dirty="0"/>
              <a:t>导入技巧</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Rot="1" noChangeAspect="1" noTextEdit="1"/>
          </p:cNvSpPr>
          <p:nvPr>
            <p:ph type="sldImg"/>
          </p:nvPr>
        </p:nvSpPr>
        <p:spPr/>
      </p:sp>
      <p:sp>
        <p:nvSpPr>
          <p:cNvPr id="35843" name="Rectangle 3"/>
          <p:cNvSpPr>
            <a:spLocks noGrp="1" noRot="1"/>
          </p:cNvSpPr>
          <p:nvPr>
            <p:ph type="body"/>
          </p:nvPr>
        </p:nvSpPr>
        <p:spPr/>
        <p:txBody>
          <a:bodyPr wrap="square" lIns="91440" tIns="45720" rIns="91440" bIns="45720" anchor="t"/>
          <a:lstStyle/>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p:sp>
      <p:sp>
        <p:nvSpPr>
          <p:cNvPr id="57347" name="Rectangle 3"/>
          <p:cNvSpPr>
            <a:spLocks noGrp="1"/>
          </p:cNvSpPr>
          <p:nvPr>
            <p:ph type="body" idx="1"/>
          </p:nvPr>
        </p:nvSpPr>
        <p:spPr/>
        <p:txBody>
          <a:bodyPr wrap="square" lIns="91440" tIns="45720" rIns="91440" bIns="45720" anchor="t"/>
          <a:lstStyle/>
          <a:p>
            <a:pPr lvl="0"/>
            <a:r>
              <a:rPr lang="zh-CN" altLang="en-US" dirty="0"/>
              <a:t>逻辑关系，一层一层递增</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headEnd type="none" w="med" len="med"/>
            <a:tailEnd type="none" w="med" len="med"/>
          </a:ln>
        </p:spPr>
      </p:sp>
      <p:sp>
        <p:nvSpPr>
          <p:cNvPr id="68611" name="备注占位符 2"/>
          <p:cNvSpPr>
            <a:spLocks noGrp="1"/>
          </p:cNvSpPr>
          <p:nvPr>
            <p:ph type="body" idx="1"/>
          </p:nvPr>
        </p:nvSpPr>
        <p:spPr>
          <a:xfrm>
            <a:off x="685800" y="4343400"/>
            <a:ext cx="5486400" cy="4114800"/>
          </a:xfrm>
          <a:prstGeom prst="rect">
            <a:avLst/>
          </a:prstGeom>
          <a:noFill/>
          <a:ln w="9525">
            <a:noFill/>
          </a:ln>
        </p:spPr>
        <p:txBody>
          <a:bodyPr/>
          <a:lstStyle/>
          <a:p>
            <a:pPr lvl="0"/>
            <a:r>
              <a:rPr lang="zh-CN" altLang="zh-CN" dirty="0"/>
              <a:t>概念</a:t>
            </a:r>
            <a:r>
              <a:rPr lang="en-US" altLang="zh-CN" dirty="0"/>
              <a:t>+</a:t>
            </a:r>
            <a:r>
              <a:rPr lang="zh-CN" altLang="zh-CN" dirty="0"/>
              <a:t>机制</a:t>
            </a:r>
            <a:r>
              <a:rPr lang="en-US" altLang="zh-CN" dirty="0"/>
              <a:t>+</a:t>
            </a:r>
            <a:r>
              <a:rPr lang="zh-CN" altLang="zh-CN" dirty="0"/>
              <a:t>治疗原则</a:t>
            </a:r>
            <a:r>
              <a:rPr lang="en-US" altLang="zh-CN" dirty="0"/>
              <a:t>---</a:t>
            </a:r>
            <a:r>
              <a:rPr lang="zh-CN" altLang="en-US" dirty="0"/>
              <a:t>生活干预</a:t>
            </a:r>
            <a:r>
              <a:rPr lang="en-US" altLang="zh-CN" dirty="0"/>
              <a:t>+</a:t>
            </a:r>
            <a:r>
              <a:rPr lang="zh-CN" altLang="en-US" dirty="0"/>
              <a:t>药物</a:t>
            </a:r>
            <a:r>
              <a:rPr lang="en-US" altLang="zh-CN" dirty="0"/>
              <a:t>+</a:t>
            </a:r>
            <a:r>
              <a:rPr lang="zh-CN" altLang="en-US" dirty="0"/>
              <a:t>手术</a:t>
            </a:r>
            <a:r>
              <a:rPr lang="en-US" altLang="zh-CN" dirty="0"/>
              <a:t>---</a:t>
            </a:r>
            <a:r>
              <a:rPr lang="zh-CN" altLang="zh-CN" dirty="0"/>
              <a:t> 临床</a:t>
            </a:r>
            <a:r>
              <a:rPr lang="zh-CN" altLang="en-US" dirty="0"/>
              <a:t>治疗动态，最新临床影像资料</a:t>
            </a:r>
            <a:r>
              <a:rPr lang="zh-CN" altLang="zh-CN" dirty="0"/>
              <a:t>。</a:t>
            </a:r>
          </a:p>
          <a:p>
            <a:pPr lvl="0"/>
            <a:endParaRPr lang="zh-CN" altLang="en-US" dirty="0"/>
          </a:p>
        </p:txBody>
      </p:sp>
      <p:sp>
        <p:nvSpPr>
          <p:cNvPr id="6861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buChar char="•"/>
            </a:pPr>
            <a:fld id="{9A0DB2DC-4C9A-4742-B13C-FB6460FD3503}" type="slidenum">
              <a:rPr lang="en-US" altLang="zh-CN" sz="1200" dirty="0"/>
              <a:pPr lvl="0" algn="r" eaLnBrk="1" hangingPunct="1">
                <a:buChar char="•"/>
              </a:pPr>
              <a:t>28</a:t>
            </a:fld>
            <a:endParaRPr lang="en-US" altLang="zh-CN"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noTextEdit="1"/>
          </p:cNvSpPr>
          <p:nvPr>
            <p:ph type="sldImg" idx="4294967295"/>
          </p:nvPr>
        </p:nvSpPr>
        <p:spPr/>
      </p:sp>
      <p:sp>
        <p:nvSpPr>
          <p:cNvPr id="21506" name="备注占位符 2"/>
          <p:cNvSpPr>
            <a:spLocks noGrp="1" noChangeArrowheads="1"/>
          </p:cNvSpPr>
          <p:nvPr>
            <p:ph type="body" idx="4294967295"/>
          </p:nvPr>
        </p:nvSpPr>
        <p:spPr/>
        <p:txBody>
          <a:bodyPr/>
          <a:lstStyle/>
          <a:p>
            <a:r>
              <a:rPr lang="zh-CN" altLang="en-US" smtClean="0"/>
              <a:t>传统教学方法：按部就班。</a:t>
            </a:r>
            <a:r>
              <a:rPr lang="en-US" altLang="zh-CN" smtClean="0"/>
              <a:t>PPT</a:t>
            </a:r>
            <a:r>
              <a:rPr lang="zh-CN" altLang="en-US" smtClean="0"/>
              <a:t>展示教学内容</a:t>
            </a:r>
          </a:p>
        </p:txBody>
      </p:sp>
      <p:sp>
        <p:nvSpPr>
          <p:cNvPr id="21507" name="灯片编号占位符 3"/>
          <p:cNvSpPr>
            <a:spLocks noGrp="1" noChangeArrowheads="1"/>
          </p:cNvSpPr>
          <p:nvPr>
            <p:ph type="sldNum" sz="quarter" idx="5"/>
          </p:nvPr>
        </p:nvSpPr>
        <p:spPr>
          <a:noFill/>
        </p:spPr>
        <p:txBody>
          <a:bodyPr/>
          <a:lstStyle/>
          <a:p>
            <a:fld id="{9518DF29-DB92-4004-B259-F6B75D9C8575}" type="slidenum">
              <a:rPr lang="en-US" altLang="zh-CN"/>
              <a:pPr/>
              <a:t>29</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noTextEdit="1"/>
          </p:cNvSpPr>
          <p:nvPr>
            <p:ph type="sldImg" idx="4294967295"/>
          </p:nvPr>
        </p:nvSpPr>
        <p:spPr/>
      </p:sp>
      <p:sp>
        <p:nvSpPr>
          <p:cNvPr id="23554" name="备注占位符 2"/>
          <p:cNvSpPr>
            <a:spLocks noGrp="1" noChangeArrowheads="1"/>
          </p:cNvSpPr>
          <p:nvPr>
            <p:ph type="body" idx="4294967295"/>
          </p:nvPr>
        </p:nvSpPr>
        <p:spPr/>
        <p:txBody>
          <a:bodyPr/>
          <a:lstStyle/>
          <a:p>
            <a:r>
              <a:rPr lang="zh-CN" altLang="en-US" smtClean="0">
                <a:sym typeface="+mn-ea"/>
              </a:rPr>
              <a:t> </a:t>
            </a:r>
            <a:endParaRPr lang="zh-CN" altLang="en-US" smtClean="0"/>
          </a:p>
          <a:p>
            <a:endParaRPr lang="zh-CN" altLang="en-US" smtClean="0"/>
          </a:p>
        </p:txBody>
      </p:sp>
      <p:sp>
        <p:nvSpPr>
          <p:cNvPr id="23555" name="灯片编号占位符 3"/>
          <p:cNvSpPr>
            <a:spLocks noGrp="1" noChangeArrowheads="1"/>
          </p:cNvSpPr>
          <p:nvPr>
            <p:ph type="sldNum" sz="quarter" idx="5"/>
          </p:nvPr>
        </p:nvSpPr>
        <p:spPr>
          <a:noFill/>
        </p:spPr>
        <p:txBody>
          <a:bodyPr/>
          <a:lstStyle/>
          <a:p>
            <a:fld id="{B4DA65B9-D468-4A68-A62D-4A56784A325C}" type="slidenum">
              <a:rPr lang="en-US" altLang="zh-CN"/>
              <a:pPr/>
              <a:t>30</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TextEdit="1"/>
          </p:cNvSpPr>
          <p:nvPr>
            <p:ph type="sldImg"/>
          </p:nvPr>
        </p:nvSpPr>
        <p:spPr/>
      </p:sp>
      <p:sp>
        <p:nvSpPr>
          <p:cNvPr id="25602" name="Rectangle 3"/>
          <p:cNvSpPr>
            <a:spLocks noGrp="1"/>
          </p:cNvSpPr>
          <p:nvPr>
            <p:ph type="body"/>
          </p:nvPr>
        </p:nvSpPr>
        <p:spPr/>
        <p:txBody>
          <a:bodyPr wrap="square" lIns="91440" tIns="45720" rIns="91440" bIns="45720" anchor="t"/>
          <a:lstStyle/>
          <a:p>
            <a:pPr lvl="0" eaLnBrk="1" hangingPunct="1"/>
            <a:r>
              <a:rPr lang="zh-CN" altLang="en-US" dirty="0"/>
              <a:t> 设计以后：图片导入，设问导入。激发兴趣和思考。带着问题去学习。</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smtClean="0">
                <a:solidFill>
                  <a:srgbClr val="000000"/>
                </a:solidFill>
                <a:latin typeface="黑体" panose="02010609060101010101" pitchFamily="49" charset="-122"/>
                <a:ea typeface="黑体" panose="02010609060101010101" pitchFamily="49" charset="-122"/>
                <a:cs typeface="宋体" panose="02010600030101010101" pitchFamily="2" charset="-122"/>
                <a:sym typeface="+mn-ea"/>
              </a:rPr>
              <a:t> </a:t>
            </a:r>
            <a:endParaRPr lang="en-US" altLang="zh-CN" dirty="0">
              <a:solidFill>
                <a:srgbClr val="000000"/>
              </a:solidFill>
              <a:latin typeface="黑体" panose="02010609060101010101" pitchFamily="49" charset="-122"/>
              <a:ea typeface="黑体" panose="02010609060101010101" pitchFamily="49" charset="-122"/>
              <a:cs typeface="宋体" panose="02010600030101010101" pitchFamily="2" charset="-122"/>
              <a:sym typeface="+mn-ea"/>
            </a:endParaRPr>
          </a:p>
          <a:p>
            <a:r>
              <a:rPr lang="zh-CN" altLang="en-US" dirty="0">
                <a:latin typeface="黑体" panose="02010609060101010101" pitchFamily="49" charset="-122"/>
                <a:ea typeface="黑体" panose="02010609060101010101" pitchFamily="49" charset="-122"/>
              </a:rPr>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设计：大自然情景美图导入，四季树木</a:t>
            </a:r>
            <a:r>
              <a:rPr lang="en-US" altLang="zh-CN"/>
              <a:t>--</a:t>
            </a:r>
            <a:r>
              <a:rPr lang="zh-CN" altLang="en-US"/>
              <a:t>美育教育</a:t>
            </a:r>
            <a:r>
              <a:rPr lang="en-US" altLang="zh-CN"/>
              <a:t>+</a:t>
            </a:r>
            <a:r>
              <a:rPr lang="zh-CN" altLang="en-US"/>
              <a:t>设问导入</a:t>
            </a:r>
            <a:r>
              <a:rPr lang="en-US" altLang="zh-CN"/>
              <a:t>--</a:t>
            </a:r>
            <a:r>
              <a:rPr lang="zh-CN" altLang="en-US"/>
              <a:t>支气管树概念</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TextEdit="1"/>
          </p:cNvSpPr>
          <p:nvPr>
            <p:ph type="sldImg"/>
          </p:nvPr>
        </p:nvSpPr>
        <p:spPr/>
      </p:sp>
      <p:sp>
        <p:nvSpPr>
          <p:cNvPr id="39938" name="备注占位符 2"/>
          <p:cNvSpPr>
            <a:spLocks noGrp="1"/>
          </p:cNvSpPr>
          <p:nvPr>
            <p:ph type="body"/>
          </p:nvPr>
        </p:nvSpPr>
        <p:spPr/>
        <p:txBody>
          <a:bodyPr wrap="square" lIns="91440" tIns="45720" rIns="91440" bIns="45720" anchor="t"/>
          <a:lstStyle/>
          <a:p>
            <a:pPr lvl="0"/>
            <a:r>
              <a:rPr lang="zh-CN" altLang="en-US" u="sng" dirty="0">
                <a:latin typeface="黑体" panose="02010609060101010101" pitchFamily="49" charset="-122"/>
                <a:ea typeface="黑体" panose="02010609060101010101" pitchFamily="49" charset="-122"/>
              </a:rPr>
              <a:t>因支气管在肺内反复分支呈树枝状，又称为“支气管树”</a:t>
            </a:r>
            <a:endParaRPr lang="zh-CN" altLang="en-US" dirty="0"/>
          </a:p>
        </p:txBody>
      </p:sp>
      <p:sp>
        <p:nvSpPr>
          <p:cNvPr id="3993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dirty="0"/>
              <a:pPr lvl="0" algn="r"/>
              <a:t>34</a:t>
            </a:fld>
            <a:endParaRPr lang="en-US" altLang="zh-CN"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TextEdit="1"/>
          </p:cNvSpPr>
          <p:nvPr>
            <p:ph type="sldImg"/>
          </p:nvPr>
        </p:nvSpPr>
        <p:spPr/>
      </p:sp>
      <p:sp>
        <p:nvSpPr>
          <p:cNvPr id="41986" name="备注占位符 2"/>
          <p:cNvSpPr>
            <a:spLocks noGrp="1"/>
          </p:cNvSpPr>
          <p:nvPr>
            <p:ph type="body"/>
          </p:nvPr>
        </p:nvSpPr>
        <p:spPr/>
        <p:txBody>
          <a:bodyPr wrap="square" lIns="91440" tIns="45720" rIns="91440" bIns="45720" anchor="t"/>
          <a:lstStyle/>
          <a:p>
            <a:pPr lvl="0"/>
            <a:r>
              <a:rPr lang="zh-CN" altLang="en-US" dirty="0"/>
              <a:t>启发、互动环节：平滑肌痉挛收缩</a:t>
            </a:r>
            <a:r>
              <a:rPr lang="en-US" altLang="zh-CN" dirty="0"/>
              <a:t>---</a:t>
            </a:r>
            <a:r>
              <a:rPr lang="zh-CN" altLang="en-US" dirty="0"/>
              <a:t>后果？</a:t>
            </a:r>
          </a:p>
        </p:txBody>
      </p:sp>
      <p:sp>
        <p:nvSpPr>
          <p:cNvPr id="419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dirty="0"/>
              <a:pPr lvl="0" algn="r"/>
              <a:t>35</a:t>
            </a:fld>
            <a:endParaRPr lang="en-US" altLang="zh-CN"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pPr lvl="0" algn="r"/>
              <a:t>36</a:t>
            </a:fld>
            <a:endParaRPr lang="zh-CN" altLang="en-US" sz="1200" dirty="0"/>
          </a:p>
        </p:txBody>
      </p:sp>
      <p:sp>
        <p:nvSpPr>
          <p:cNvPr id="44034" name="Rectangle 2"/>
          <p:cNvSpPr>
            <a:spLocks noGrp="1" noRot="1" noChangeAspect="1" noTextEdit="1"/>
          </p:cNvSpPr>
          <p:nvPr>
            <p:ph type="sldImg"/>
          </p:nvPr>
        </p:nvSpPr>
        <p:spPr/>
      </p:sp>
      <p:sp>
        <p:nvSpPr>
          <p:cNvPr id="44035" name="Rectangle 3"/>
          <p:cNvSpPr>
            <a:spLocks noGrp="1"/>
          </p:cNvSpPr>
          <p:nvPr>
            <p:ph type="body"/>
          </p:nvPr>
        </p:nvSpPr>
        <p:spPr/>
        <p:txBody>
          <a:bodyPr wrap="square" lIns="91440" tIns="45720" rIns="91440" bIns="45720" anchor="t"/>
          <a:lstStyle/>
          <a:p>
            <a:pPr lvl="0" eaLnBrk="1" hangingPunct="1"/>
            <a:endParaRPr lang="zh-CN" altLang="en-US" dirty="0"/>
          </a:p>
          <a:p>
            <a:pPr lvl="0" eaLnBrk="1" hangingPunct="1"/>
            <a:endParaRPr lang="en-US" altLang="zh-CN"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p:sp>
      <p:sp>
        <p:nvSpPr>
          <p:cNvPr id="1843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p:nvPr>
        </p:nvSpPr>
        <p:spPr/>
        <p:txBody>
          <a:bodyPr/>
          <a:lstStyle/>
          <a:p>
            <a:r>
              <a:rPr lang="zh-CN" altLang="en-US"/>
              <a:t>思政设计：天生我材必有用</a:t>
            </a:r>
            <a:r>
              <a:rPr lang="en-US" altLang="zh-CN"/>
              <a:t>--</a:t>
            </a:r>
            <a:r>
              <a:rPr lang="zh-CN" altLang="en-US"/>
              <a:t>自信自强，每个人都有别人不可取代的部分，都有自己存在的价值。</a:t>
            </a:r>
            <a:r>
              <a:rPr lang="en-US" altLang="zh-CN"/>
              <a:t>300-500</a:t>
            </a:r>
            <a:r>
              <a:rPr lang="zh-CN" altLang="en-US"/>
              <a:t>万进入子宫</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p:nvPr>
        </p:nvSpPr>
        <p:spPr/>
        <p:txBody>
          <a:bodyPr wrap="square" lIns="91440" tIns="45720" rIns="91440" bIns="45720" anchor="t"/>
          <a:lstStyle/>
          <a:p>
            <a:pPr lvl="0" eaLnBrk="1" hangingPunct="1"/>
            <a:r>
              <a:rPr lang="zh-CN" altLang="en-US" dirty="0"/>
              <a:t> </a:t>
            </a:r>
          </a:p>
          <a:p>
            <a:pPr lvl="0" eaLnBrk="1" hangingPunct="1"/>
            <a:endParaRPr lang="zh-CN" altLang="en-US" dirty="0"/>
          </a:p>
          <a:p>
            <a:pPr lvl="0" eaLnBrk="1" hangingPunct="1"/>
            <a:r>
              <a:rPr lang="zh-CN" altLang="en-US" u="sng" dirty="0"/>
              <a:t> </a:t>
            </a:r>
          </a:p>
        </p:txBody>
      </p:sp>
      <p:sp>
        <p:nvSpPr>
          <p:cNvPr id="52228"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sz="2800" b="1" dirty="0">
                <a:latin typeface="Times New Roman" panose="02020603050405020304" pitchFamily="18" charset="0"/>
              </a:rPr>
              <a:pPr lvl="0" algn="r" eaLnBrk="1" hangingPunct="1">
                <a:spcBef>
                  <a:spcPct val="0"/>
                </a:spcBef>
                <a:buChar char="•"/>
              </a:pPr>
              <a:t>39</a:t>
            </a:fld>
            <a:endParaRPr lang="zh-CN" altLang="en-US" sz="2800" b="1" dirty="0">
              <a:latin typeface="Times New Roman" panose="02020603050405020304"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互动设问？</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defRPr/>
            </a:pPr>
            <a:r>
              <a:rPr lang="en-US" altLang="zh-CN" sz="1200" dirty="0" smtClean="0">
                <a:latin typeface="黑体" panose="02010609060101010101" pitchFamily="49" charset="-122"/>
                <a:ea typeface="黑体" panose="02010609060101010101" pitchFamily="49" charset="-122"/>
              </a:rPr>
              <a:t>1</a:t>
            </a:r>
            <a:r>
              <a:rPr lang="zh-CN" altLang="en-US" sz="1200" dirty="0" smtClean="0">
                <a:latin typeface="黑体" panose="02010609060101010101" pitchFamily="49" charset="-122"/>
                <a:ea typeface="黑体" panose="02010609060101010101" pitchFamily="49" charset="-122"/>
              </a:rPr>
              <a:t>互动不足，失分原因</a:t>
            </a:r>
            <a:r>
              <a:rPr lang="en-US" altLang="zh-CN" sz="1200" dirty="0" smtClean="0">
                <a:latin typeface="黑体" panose="02010609060101010101" pitchFamily="49" charset="-122"/>
                <a:ea typeface="黑体" panose="02010609060101010101" pitchFamily="49" charset="-122"/>
              </a:rPr>
              <a:t>--</a:t>
            </a:r>
            <a:r>
              <a:rPr lang="zh-CN" sz="1200" dirty="0" smtClean="0">
                <a:latin typeface="黑体" panose="02010609060101010101" pitchFamily="49" charset="-122"/>
                <a:ea typeface="黑体" panose="02010609060101010101" pitchFamily="49" charset="-122"/>
              </a:rPr>
              <a:t>互动少，交流少，情感少，智慧少。看过谢教授的教学视频，与学生互动效果特别好，学生学习积极性旺盛。</a:t>
            </a:r>
          </a:p>
          <a:p>
            <a:pPr marL="0" marR="0" indent="0" algn="l" defTabSz="914400" rtl="0" eaLnBrk="0" fontAlgn="base" latinLnBrk="0" hangingPunct="0">
              <a:lnSpc>
                <a:spcPct val="100000"/>
              </a:lnSpc>
              <a:spcBef>
                <a:spcPct val="30000"/>
              </a:spcBef>
              <a:spcAft>
                <a:spcPct val="0"/>
              </a:spcAft>
              <a:buClrTx/>
              <a:buSzTx/>
              <a:buFontTx/>
              <a:buNone/>
              <a:defRPr/>
            </a:pPr>
            <a:r>
              <a:rPr lang="en-US" altLang="zh-CN" dirty="0" smtClean="0">
                <a:latin typeface="黑体" panose="02010609060101010101" pitchFamily="49" charset="-122"/>
                <a:ea typeface="黑体" panose="02010609060101010101" pitchFamily="49" charset="-122"/>
                <a:sym typeface="+mn-ea"/>
              </a:rPr>
              <a:t>2</a:t>
            </a:r>
            <a:r>
              <a:rPr lang="zh-CN" altLang="en-US" dirty="0" smtClean="0">
                <a:latin typeface="黑体" panose="02010609060101010101" pitchFamily="49" charset="-122"/>
                <a:ea typeface="黑体" panose="02010609060101010101" pitchFamily="49" charset="-122"/>
                <a:sym typeface="+mn-ea"/>
              </a:rPr>
              <a:t>互动</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设问以外，语言交流 问题交流 眼神交流 肢体语言交流 教具交流 板书交流等等。</a:t>
            </a:r>
            <a:endParaRPr 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smtClean="0">
                <a:solidFill>
                  <a:srgbClr val="000000"/>
                </a:solidFill>
                <a:latin typeface="黑体" panose="02010609060101010101" pitchFamily="49" charset="-122"/>
                <a:ea typeface="黑体" panose="02010609060101010101" pitchFamily="49" charset="-122"/>
                <a:cs typeface="宋体" panose="02010600030101010101" pitchFamily="2" charset="-122"/>
                <a:sym typeface="+mn-ea"/>
              </a:rPr>
              <a:t> </a:t>
            </a:r>
            <a:r>
              <a:rPr lang="zh-CN" altLang="en-US" dirty="0" smtClean="0">
                <a:solidFill>
                  <a:srgbClr val="000000"/>
                </a:solidFill>
                <a:latin typeface="黑体" panose="02010609060101010101" pitchFamily="49" charset="-122"/>
                <a:ea typeface="黑体" panose="02010609060101010101" pitchFamily="49" charset="-122"/>
                <a:cs typeface="宋体" panose="02010600030101010101" pitchFamily="2" charset="-122"/>
                <a:sym typeface="+mn-ea"/>
              </a:rPr>
              <a:t>项目，考核</a:t>
            </a:r>
            <a:r>
              <a:rPr lang="en-US" altLang="zh-CN" dirty="0" smtClean="0">
                <a:solidFill>
                  <a:srgbClr val="000000"/>
                </a:solidFill>
                <a:latin typeface="黑体" panose="02010609060101010101" pitchFamily="49" charset="-122"/>
                <a:ea typeface="黑体" panose="02010609060101010101" pitchFamily="49" charset="-122"/>
                <a:cs typeface="宋体" panose="02010600030101010101" pitchFamily="2" charset="-122"/>
                <a:sym typeface="+mn-ea"/>
              </a:rPr>
              <a:t>-</a:t>
            </a:r>
            <a:r>
              <a:rPr lang="zh-CN" altLang="en-US" dirty="0" smtClean="0">
                <a:solidFill>
                  <a:srgbClr val="000000"/>
                </a:solidFill>
                <a:latin typeface="黑体" panose="02010609060101010101" pitchFamily="49" charset="-122"/>
                <a:ea typeface="黑体" panose="02010609060101010101" pitchFamily="49" charset="-122"/>
                <a:cs typeface="宋体" panose="02010600030101010101" pitchFamily="2" charset="-122"/>
                <a:sym typeface="+mn-ea"/>
              </a:rPr>
              <a:t>优秀</a:t>
            </a:r>
            <a:endParaRPr lang="zh-CN" altLang="en-US" dirty="0">
              <a:latin typeface="黑体" panose="02010609060101010101" pitchFamily="49" charset="-122"/>
              <a:ea typeface="黑体" panose="02010609060101010101" pitchFamily="49" charset="-122"/>
            </a:endParaRPr>
          </a:p>
          <a:p>
            <a:endParaRPr lang="zh-CN" altLang="en-US" dirty="0">
              <a:latin typeface="黑体" panose="02010609060101010101" pitchFamily="49" charset="-122"/>
              <a:ea typeface="黑体" panose="02010609060101010101" pitchFamily="49"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p:sp>
      <p:sp>
        <p:nvSpPr>
          <p:cNvPr id="72707" name="Rectangle 3"/>
          <p:cNvSpPr>
            <a:spLocks noGrp="1"/>
          </p:cNvSpPr>
          <p:nvPr>
            <p:ph type="body" idx="1"/>
          </p:nvPr>
        </p:nvSpPr>
        <p:spPr/>
        <p:txBody>
          <a:bodyPr wrap="square" lIns="91440" tIns="45720" rIns="91440" bIns="45720" anchor="t"/>
          <a:lstStyle/>
          <a:p>
            <a:pPr lvl="0"/>
            <a:r>
              <a:rPr lang="zh-CN" altLang="en-US" dirty="0"/>
              <a:t>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sym typeface="+mn-ea"/>
              </a:rPr>
              <a:t>将每一堂课当做教学比赛，将每一位学生当做评委，认真设计，常做反思，打造金课将成为现实。</a:t>
            </a:r>
            <a:endParaRPr lang="zh-CN" altLang="en-US"/>
          </a:p>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将每一堂课当做教学比赛，将每一位学生当做评委，认真设计，常做反思，打造金课将成为现实。</a:t>
            </a:r>
          </a:p>
          <a:p>
            <a:r>
              <a:rPr lang="zh-CN" altLang="en-US"/>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kern="0" dirty="0" smtClean="0">
                <a:solidFill>
                  <a:srgbClr val="0033CC"/>
                </a:solidFill>
                <a:latin typeface="黑体" panose="02010609060101010101" pitchFamily="49" charset="-122"/>
                <a:ea typeface="黑体" panose="02010609060101010101" pitchFamily="49" charset="-122"/>
                <a:sym typeface="+mn-ea"/>
              </a:rPr>
              <a:t> </a:t>
            </a:r>
            <a:endParaRPr lang="en-US" altLang="zh-CN" dirty="0">
              <a:solidFill>
                <a:srgbClr val="000000"/>
              </a:solidFill>
              <a:latin typeface="黑体" panose="02010609060101010101" pitchFamily="49" charset="-122"/>
              <a:ea typeface="黑体" panose="02010609060101010101" pitchFamily="49" charset="-122"/>
              <a:cs typeface="宋体" panose="02010600030101010101" pitchFamily="2" charset="-122"/>
              <a:sym typeface="+mn-ea"/>
            </a:endParaRPr>
          </a:p>
          <a:p>
            <a:r>
              <a:rPr lang="zh-CN" altLang="en-US" dirty="0">
                <a:latin typeface="黑体" panose="02010609060101010101" pitchFamily="49" charset="-122"/>
                <a:ea typeface="黑体" panose="02010609060101010101" pitchFamily="49" charset="-122"/>
                <a:sym typeface="+mn-ea"/>
              </a:rPr>
              <a:t> </a:t>
            </a:r>
            <a:endParaRPr lang="zh-CN" altLang="en-US" dirty="0">
              <a:latin typeface="黑体" panose="02010609060101010101" pitchFamily="49" charset="-122"/>
              <a:ea typeface="黑体" panose="02010609060101010101" pitchFamily="49" charset="-122"/>
            </a:endParaRPr>
          </a:p>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a:t>
            </a:r>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p:txBody>
          <a:bodyPr wrap="square" lIns="91440" tIns="45720" rIns="91440" bIns="45720" anchor="t"/>
          <a:lstStyle/>
          <a:p>
            <a:pPr lvl="0"/>
            <a:r>
              <a:rPr lang="en-US" altLang="zh-CN" dirty="0"/>
              <a:t> </a:t>
            </a:r>
          </a:p>
        </p:txBody>
      </p:sp>
      <p:sp>
        <p:nvSpPr>
          <p:cNvPr id="4915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a:latin typeface="Arial" panose="020B0604020202020204" pitchFamily="34" charset="0"/>
              </a:rPr>
              <a:pPr lvl="0" algn="r" eaLnBrk="1" hangingPunct="1"/>
              <a:t>8</a:t>
            </a:fld>
            <a:endParaRPr lang="en-US" altLang="zh-CN" sz="120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image2.wdp"/><Relationship Id="rId5" Type="http://schemas.openxmlformats.org/officeDocument/2006/relationships/image" Target="../media/image1.jpeg"/><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2.xml"/><Relationship Id="rId7" Type="http://schemas.openxmlformats.org/officeDocument/2006/relationships/slideMaster" Target="../slideMasters/slideMaster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3.png"/><Relationship Id="rId5" Type="http://schemas.openxmlformats.org/officeDocument/2006/relationships/slideMaster" Target="../slideMasters/slideMaster2.xml"/><Relationship Id="rId4" Type="http://schemas.openxmlformats.org/officeDocument/2006/relationships/tags" Target="../tags/tag24.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slideMaster" Target="../slideMasters/slideMaster2.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tags" Target="../tags/tag33.xml"/><Relationship Id="rId7" Type="http://schemas.openxmlformats.org/officeDocument/2006/relationships/tags" Target="../tags/tag37.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9"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slideMaster" Target="../slideMasters/slideMaster2.xml"/><Relationship Id="rId4" Type="http://schemas.openxmlformats.org/officeDocument/2006/relationships/tags" Target="../tags/tag4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slideMaster" Target="../slideMasters/slideMaster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slideMaster" Target="../slideMasters/slideMaster2.xml"/><Relationship Id="rId5" Type="http://schemas.openxmlformats.org/officeDocument/2006/relationships/tags" Target="../tags/tag56.xml"/><Relationship Id="rId4" Type="http://schemas.openxmlformats.org/officeDocument/2006/relationships/tags" Target="../tags/tag55.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slideMaster" Target="../slideMasters/slideMaster2.xml"/><Relationship Id="rId4" Type="http://schemas.openxmlformats.org/officeDocument/2006/relationships/tags" Target="../tags/tag60.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68.xml"/><Relationship Id="rId3" Type="http://schemas.openxmlformats.org/officeDocument/2006/relationships/tags" Target="../tags/tag63.xml"/><Relationship Id="rId7" Type="http://schemas.openxmlformats.org/officeDocument/2006/relationships/tags" Target="../tags/tag67.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3074" name="Group 2"/>
          <p:cNvGrpSpPr/>
          <p:nvPr/>
        </p:nvGrpSpPr>
        <p:grpSpPr>
          <a:xfrm>
            <a:off x="0" y="2438400"/>
            <a:ext cx="9009063" cy="1052513"/>
            <a:chOff x="0" y="1536"/>
            <a:chExt cx="5675" cy="663"/>
          </a:xfrm>
        </p:grpSpPr>
        <p:grpSp>
          <p:nvGrpSpPr>
            <p:cNvPr id="3080" name="Group 3"/>
            <p:cNvGrpSpPr/>
            <p:nvPr/>
          </p:nvGrpSpPr>
          <p:grpSpPr>
            <a:xfrm>
              <a:off x="185" y="1604"/>
              <a:ext cx="449" cy="299"/>
              <a:chOff x="720" y="336"/>
              <a:chExt cx="624" cy="432"/>
            </a:xfrm>
          </p:grpSpPr>
          <p:sp>
            <p:nvSpPr>
              <p:cNvPr id="22" name="Rectangle 4"/>
              <p:cNvSpPr>
                <a:spLocks noChangeArrowheads="1"/>
              </p:cNvSpPr>
              <p:nvPr/>
            </p:nvSpPr>
            <p:spPr bwMode="auto">
              <a:xfrm>
                <a:off x="720" y="336"/>
                <a:ext cx="384" cy="432"/>
              </a:xfrm>
              <a:prstGeom prst="rect">
                <a:avLst/>
              </a:prstGeom>
              <a:solidFill>
                <a:schemeClr val="folHlink"/>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grpSp>
          <p:nvGrpSpPr>
            <p:cNvPr id="3081" name="Group 6"/>
            <p:cNvGrpSpPr/>
            <p:nvPr/>
          </p:nvGrpSpPr>
          <p:grpSpPr>
            <a:xfrm>
              <a:off x="263" y="1870"/>
              <a:ext cx="466" cy="299"/>
              <a:chOff x="912" y="2640"/>
              <a:chExt cx="672" cy="432"/>
            </a:xfrm>
          </p:grpSpPr>
          <p:sp>
            <p:nvSpPr>
              <p:cNvPr id="20" name="Rectangle 7"/>
              <p:cNvSpPr>
                <a:spLocks noChangeArrowheads="1"/>
              </p:cNvSpPr>
              <p:nvPr/>
            </p:nvSpPr>
            <p:spPr bwMode="auto">
              <a:xfrm>
                <a:off x="912" y="2640"/>
                <a:ext cx="384" cy="432"/>
              </a:xfrm>
              <a:prstGeom prst="rect">
                <a:avLst/>
              </a:prstGeom>
              <a:solidFill>
                <a:schemeClr val="accent2"/>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1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8" name="Rectangle 10"/>
            <p:cNvSpPr>
              <a:spLocks noChangeArrowheads="1"/>
            </p:cNvSpPr>
            <p:nvPr/>
          </p:nvSpPr>
          <p:spPr bwMode="auto">
            <a:xfrm>
              <a:off x="400" y="1536"/>
              <a:ext cx="20" cy="663"/>
            </a:xfrm>
            <a:prstGeom prst="rect">
              <a:avLst/>
            </a:prstGeom>
            <a:solidFill>
              <a:schemeClr val="bg2"/>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24588" name="Rectangle 12"/>
          <p:cNvSpPr>
            <a:spLocks noGrp="1" noChangeArrowheads="1"/>
          </p:cNvSpPr>
          <p:nvPr>
            <p:ph type="ctrTitle"/>
          </p:nvPr>
        </p:nvSpPr>
        <p:spPr>
          <a:xfrm>
            <a:off x="990600" y="1676400"/>
            <a:ext cx="7772400" cy="1462088"/>
          </a:xfrm>
        </p:spPr>
        <p:txBody>
          <a:bodyPr/>
          <a:lstStyle>
            <a:lvl1pPr>
              <a:defRPr/>
            </a:lvl1pPr>
          </a:lstStyle>
          <a:p>
            <a:r>
              <a:rPr lang="zh-CN" altLang="en-US"/>
              <a:t>单击此处编辑母版标题样式</a:t>
            </a:r>
          </a:p>
        </p:txBody>
      </p:sp>
      <p:sp>
        <p:nvSpPr>
          <p:cNvPr id="24589"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p>
        </p:txBody>
      </p:sp>
      <p:sp>
        <p:nvSpPr>
          <p:cNvPr id="24" name="Rectangle 14"/>
          <p:cNvSpPr>
            <a:spLocks noGrp="1" noChangeArrowheads="1"/>
          </p:cNvSpPr>
          <p:nvPr>
            <p:ph type="dt" sz="half" idx="2"/>
          </p:nvPr>
        </p:nvSpPr>
        <p:spPr bwMode="auto">
          <a:xfrm>
            <a:off x="990600" y="6248400"/>
            <a:ext cx="1905000" cy="457200"/>
          </a:xfrm>
          <a:prstGeom prst="rect">
            <a:avLst/>
          </a:prstGeom>
          <a:ln>
            <a:miter lim="800000"/>
          </a:ln>
        </p:spPr>
        <p:txBody>
          <a:bodyPr vert="horz" wrap="square" lIns="91440" tIns="45720" rIns="91440" bIns="45720" numCol="1" anchor="b" anchorCtr="0" compatLnSpc="1"/>
          <a:lstStyle>
            <a:lvl1pPr>
              <a:defRPr>
                <a:solidFill>
                  <a:schemeClr val="bg2"/>
                </a:solidFill>
              </a:defRPr>
            </a:lvl1pPr>
          </a:lstStyle>
          <a:p>
            <a:pPr marL="0" marR="0" indent="0" algn="l" defTabSz="914400" rtl="0" eaLnBrk="1" fontAlgn="base" latinLnBrk="0" hangingPunct="1">
              <a:lnSpc>
                <a:spcPct val="100000"/>
              </a:lnSpc>
              <a:spcBef>
                <a:spcPct val="0"/>
              </a:spcBef>
              <a:spcAft>
                <a:spcPct val="0"/>
              </a:spcAft>
              <a:buClrTx/>
              <a:buSzTx/>
              <a:buFontTx/>
              <a:buNone/>
              <a:defRPr/>
            </a:pPr>
            <a:endParaRPr kumimoji="0" lang="en-US" altLang="zh-CN" b="0" i="0" kern="1200" cap="none" spc="0" normalizeH="0" baseline="0" noProof="0">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ln>
            <a:miter lim="800000"/>
          </a:ln>
        </p:spPr>
        <p:txBody>
          <a:bodyPr vert="horz" wrap="square" lIns="91440" tIns="45720" rIns="91440" bIns="45720" numCol="1" anchor="b" anchorCtr="0" compatLnSpc="1"/>
          <a:lstStyle>
            <a:lvl1pPr>
              <a:defRPr>
                <a:solidFill>
                  <a:schemeClr val="bg2"/>
                </a:solidFill>
              </a:defRPr>
            </a:lvl1pPr>
          </a:lstStyle>
          <a:p>
            <a:pPr marL="0" marR="0" indent="0" defTabSz="914400" rtl="0" eaLnBrk="1" fontAlgn="base" latinLnBrk="0" hangingPunct="1">
              <a:lnSpc>
                <a:spcPct val="100000"/>
              </a:lnSpc>
              <a:spcBef>
                <a:spcPct val="0"/>
              </a:spcBef>
              <a:spcAft>
                <a:spcPct val="0"/>
              </a:spcAft>
              <a:buClrTx/>
              <a:buSzTx/>
              <a:buFontTx/>
              <a:buNone/>
              <a:defRPr/>
            </a:pPr>
            <a:endParaRPr kumimoji="0" lang="en-US" altLang="zh-CN" b="0" i="0" kern="1200" cap="none" spc="0" normalizeH="0" baseline="0" noProof="0">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ln>
            <a:miter lim="800000"/>
          </a:ln>
        </p:spPr>
        <p:txBody>
          <a:bodyPr vert="horz" wrap="square" lIns="91440" tIns="45720" rIns="91440" bIns="45720" numCol="1" anchor="b" anchorCtr="0" compatLnSpc="1"/>
          <a:lstStyle/>
          <a:p>
            <a:pPr algn="r" eaLnBrk="1" hangingPunct="1"/>
            <a:fld id="{9A0DB2DC-4C9A-4742-B13C-FB6460FD3503}" type="slidenum">
              <a:rPr lang="en-US" altLang="zh-CN" sz="1400">
                <a:solidFill>
                  <a:schemeClr val="bg2"/>
                </a:solidFill>
              </a:rPr>
              <a:pPr algn="r" eaLnBrk="1" hangingPunct="1"/>
              <a:t>‹#›</a:t>
            </a:fld>
            <a:endParaRPr lang="en-US" altLang="zh-CN" sz="1400">
              <a:solidFill>
                <a:schemeClr val="bg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教学设计">
    <p:spTree>
      <p:nvGrpSpPr>
        <p:cNvPr id="1" name=""/>
        <p:cNvGrpSpPr/>
        <p:nvPr/>
      </p:nvGrpSpPr>
      <p:grpSpPr>
        <a:xfrm>
          <a:off x="0" y="0"/>
          <a:ext cx="0" cy="0"/>
          <a:chOff x="0" y="0"/>
          <a:chExt cx="0" cy="0"/>
        </a:xfrm>
      </p:grpSpPr>
      <p:pic>
        <p:nvPicPr>
          <p:cNvPr id="10" name="Picture 4" descr="F:\0PPT素材\背景及图片\白麻子.jpg"/>
          <p:cNvPicPr>
            <a:picLocks noChangeAspect="1" noChangeArrowheads="1"/>
          </p:cNvPicPr>
          <p:nvPr userDrawn="1"/>
        </p:nvPicPr>
        <p:blipFill rotWithShape="1">
          <a:blip r:embed="rId5">
            <a:extLst>
              <a:ext uri="{BEBA8EAE-BF5A-486C-A8C5-ECC9F3942E4B}">
                <a14:imgProps xmlns:a14="http://schemas.microsoft.com/office/drawing/2010/main" xmlns="">
                  <a14:imgLayer r:embed="rId6">
                    <a14:imgEffect>
                      <a14:brightnessContrast contrast="40000"/>
                    </a14:imgEffect>
                  </a14:imgLayer>
                </a14:imgProps>
              </a:ext>
              <a:ext uri="{28A0092B-C50C-407E-A947-70E740481C1C}">
                <a14:useLocalDpi xmlns:a14="http://schemas.microsoft.com/office/drawing/2010/main" xmlns="" val="0"/>
              </a:ext>
            </a:extLst>
          </a:blip>
          <a:srcRect/>
          <a:stretch>
            <a:fillRect/>
          </a:stretch>
        </p:blipFill>
        <p:spPr bwMode="auto">
          <a:xfrm>
            <a:off x="0" y="0"/>
            <a:ext cx="9143999" cy="6857999"/>
          </a:xfrm>
          <a:prstGeom prst="rect">
            <a:avLst/>
          </a:prstGeom>
          <a:noFill/>
          <a:ln>
            <a:solidFill>
              <a:srgbClr val="1F497D"/>
            </a:solidFill>
          </a:ln>
          <a:extLst>
            <a:ext uri="{909E8E84-426E-40DD-AFC4-6F175D3DCCD1}">
              <a14:hiddenFill xmlns:a14="http://schemas.microsoft.com/office/drawing/2010/main" xmlns="">
                <a:solidFill>
                  <a:srgbClr val="FFFFFF"/>
                </a:solidFill>
              </a14:hiddenFill>
            </a:ext>
          </a:extLst>
        </p:spPr>
      </p:pic>
      <p:cxnSp>
        <p:nvCxnSpPr>
          <p:cNvPr id="26" name="直接连接符 25"/>
          <p:cNvCxnSpPr/>
          <p:nvPr userDrawn="1"/>
        </p:nvCxnSpPr>
        <p:spPr>
          <a:xfrm flipV="1">
            <a:off x="953128" y="872085"/>
            <a:ext cx="7147876" cy="1"/>
          </a:xfrm>
          <a:prstGeom prst="line">
            <a:avLst/>
          </a:prstGeom>
          <a:noFill/>
          <a:ln w="15875" cap="flat" cmpd="sng" algn="ctr">
            <a:solidFill>
              <a:srgbClr val="118C3B"/>
            </a:solidFill>
            <a:prstDash val="solid"/>
          </a:ln>
          <a:effectLst/>
        </p:spPr>
      </p:cxnSp>
      <p:sp>
        <p:nvSpPr>
          <p:cNvPr id="41" name="KSO_Shape"/>
          <p:cNvSpPr/>
          <p:nvPr userDrawn="1"/>
        </p:nvSpPr>
        <p:spPr bwMode="auto">
          <a:xfrm>
            <a:off x="8205387" y="400672"/>
            <a:ext cx="219592" cy="537255"/>
          </a:xfrm>
          <a:custGeom>
            <a:avLst/>
            <a:gdLst>
              <a:gd name="T0" fmla="*/ 982546 w 2361"/>
              <a:gd name="T1" fmla="*/ 83198 h 4328"/>
              <a:gd name="T2" fmla="*/ 914296 w 2361"/>
              <a:gd name="T3" fmla="*/ 41599 h 4328"/>
              <a:gd name="T4" fmla="*/ 684994 w 2361"/>
              <a:gd name="T5" fmla="*/ 256249 h 4328"/>
              <a:gd name="T6" fmla="*/ 620490 w 2361"/>
              <a:gd name="T7" fmla="*/ 383125 h 4328"/>
              <a:gd name="T8" fmla="*/ 579706 w 2361"/>
              <a:gd name="T9" fmla="*/ 479218 h 4328"/>
              <a:gd name="T10" fmla="*/ 56597 w 2361"/>
              <a:gd name="T11" fmla="*/ 1501301 h 4328"/>
              <a:gd name="T12" fmla="*/ 32876 w 2361"/>
              <a:gd name="T13" fmla="*/ 1601555 h 4328"/>
              <a:gd name="T14" fmla="*/ 20392 w 2361"/>
              <a:gd name="T15" fmla="*/ 1676017 h 4328"/>
              <a:gd name="T16" fmla="*/ 0 w 2361"/>
              <a:gd name="T17" fmla="*/ 1792493 h 4328"/>
              <a:gd name="T18" fmla="*/ 7907 w 2361"/>
              <a:gd name="T19" fmla="*/ 1800397 h 4328"/>
              <a:gd name="T20" fmla="*/ 58262 w 2361"/>
              <a:gd name="T21" fmla="*/ 1700976 h 4328"/>
              <a:gd name="T22" fmla="*/ 120685 w 2361"/>
              <a:gd name="T23" fmla="*/ 1654801 h 4328"/>
              <a:gd name="T24" fmla="*/ 191848 w 2361"/>
              <a:gd name="T25" fmla="*/ 1569524 h 4328"/>
              <a:gd name="T26" fmla="*/ 727026 w 2361"/>
              <a:gd name="T27" fmla="*/ 582799 h 4328"/>
              <a:gd name="T28" fmla="*/ 747417 w 2361"/>
              <a:gd name="T29" fmla="*/ 563248 h 4328"/>
              <a:gd name="T30" fmla="*/ 936353 w 2361"/>
              <a:gd name="T31" fmla="*/ 195930 h 4328"/>
              <a:gd name="T32" fmla="*/ 799853 w 2361"/>
              <a:gd name="T33" fmla="*/ 475475 h 4328"/>
              <a:gd name="T34" fmla="*/ 802350 w 2361"/>
              <a:gd name="T35" fmla="*/ 501266 h 4328"/>
              <a:gd name="T36" fmla="*/ 980049 w 2361"/>
              <a:gd name="T37" fmla="*/ 158907 h 4328"/>
              <a:gd name="T38" fmla="*/ 963819 w 2361"/>
              <a:gd name="T39" fmla="*/ 141852 h 4328"/>
              <a:gd name="T40" fmla="*/ 982546 w 2361"/>
              <a:gd name="T41" fmla="*/ 104829 h 4328"/>
              <a:gd name="T42" fmla="*/ 210159 w 2361"/>
              <a:gd name="T43" fmla="*/ 1549140 h 4328"/>
              <a:gd name="T44" fmla="*/ 84896 w 2361"/>
              <a:gd name="T45" fmla="*/ 1493398 h 4328"/>
              <a:gd name="T46" fmla="*/ 412827 w 2361"/>
              <a:gd name="T47" fmla="*/ 849032 h 4328"/>
              <a:gd name="T48" fmla="*/ 598017 w 2361"/>
              <a:gd name="T49" fmla="*/ 488786 h 4328"/>
              <a:gd name="T50" fmla="*/ 627564 w 2361"/>
              <a:gd name="T51" fmla="*/ 503762 h 4328"/>
              <a:gd name="T52" fmla="*/ 720783 w 2361"/>
              <a:gd name="T53" fmla="*/ 552848 h 4328"/>
              <a:gd name="T54" fmla="*/ 741175 w 2361"/>
              <a:gd name="T55" fmla="*/ 530385 h 4328"/>
              <a:gd name="T56" fmla="*/ 733268 w 2361"/>
              <a:gd name="T57" fmla="*/ 532465 h 4328"/>
              <a:gd name="T58" fmla="*/ 601763 w 2361"/>
              <a:gd name="T59" fmla="*/ 465075 h 4328"/>
              <a:gd name="T60" fmla="*/ 829816 w 2361"/>
              <a:gd name="T61" fmla="*/ 25791 h 4328"/>
              <a:gd name="T62" fmla="*/ 962154 w 2361"/>
              <a:gd name="T63" fmla="*/ 99421 h 43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61" h="4328">
                <a:moveTo>
                  <a:pt x="2361" y="252"/>
                </a:moveTo>
                <a:cubicBezTo>
                  <a:pt x="2361" y="200"/>
                  <a:pt x="2361" y="200"/>
                  <a:pt x="2361" y="200"/>
                </a:cubicBezTo>
                <a:cubicBezTo>
                  <a:pt x="2293" y="156"/>
                  <a:pt x="2293" y="156"/>
                  <a:pt x="2293" y="156"/>
                </a:cubicBezTo>
                <a:cubicBezTo>
                  <a:pt x="2197" y="100"/>
                  <a:pt x="2197" y="100"/>
                  <a:pt x="2197" y="100"/>
                </a:cubicBezTo>
                <a:cubicBezTo>
                  <a:pt x="2103" y="55"/>
                  <a:pt x="2024" y="21"/>
                  <a:pt x="1960" y="0"/>
                </a:cubicBezTo>
                <a:cubicBezTo>
                  <a:pt x="1646" y="616"/>
                  <a:pt x="1646" y="616"/>
                  <a:pt x="1646" y="616"/>
                </a:cubicBezTo>
                <a:cubicBezTo>
                  <a:pt x="1621" y="661"/>
                  <a:pt x="1621" y="661"/>
                  <a:pt x="1621" y="661"/>
                </a:cubicBezTo>
                <a:cubicBezTo>
                  <a:pt x="1491" y="921"/>
                  <a:pt x="1491" y="921"/>
                  <a:pt x="1491" y="921"/>
                </a:cubicBezTo>
                <a:cubicBezTo>
                  <a:pt x="1375" y="1143"/>
                  <a:pt x="1375" y="1143"/>
                  <a:pt x="1375" y="1143"/>
                </a:cubicBezTo>
                <a:cubicBezTo>
                  <a:pt x="1393" y="1152"/>
                  <a:pt x="1393" y="1152"/>
                  <a:pt x="1393" y="1152"/>
                </a:cubicBezTo>
                <a:cubicBezTo>
                  <a:pt x="1375" y="1186"/>
                  <a:pt x="1375" y="1186"/>
                  <a:pt x="1375" y="1186"/>
                </a:cubicBezTo>
                <a:cubicBezTo>
                  <a:pt x="136" y="3609"/>
                  <a:pt x="136" y="3609"/>
                  <a:pt x="136" y="3609"/>
                </a:cubicBezTo>
                <a:cubicBezTo>
                  <a:pt x="187" y="3632"/>
                  <a:pt x="187" y="3632"/>
                  <a:pt x="187" y="3632"/>
                </a:cubicBezTo>
                <a:cubicBezTo>
                  <a:pt x="79" y="3850"/>
                  <a:pt x="79" y="3850"/>
                  <a:pt x="79" y="3850"/>
                </a:cubicBezTo>
                <a:cubicBezTo>
                  <a:pt x="121" y="3886"/>
                  <a:pt x="121" y="3886"/>
                  <a:pt x="121" y="3886"/>
                </a:cubicBezTo>
                <a:cubicBezTo>
                  <a:pt x="49" y="4029"/>
                  <a:pt x="49" y="4029"/>
                  <a:pt x="49" y="4029"/>
                </a:cubicBezTo>
                <a:cubicBezTo>
                  <a:pt x="115" y="4078"/>
                  <a:pt x="115" y="4078"/>
                  <a:pt x="115" y="4078"/>
                </a:cubicBezTo>
                <a:cubicBezTo>
                  <a:pt x="0" y="4309"/>
                  <a:pt x="0" y="4309"/>
                  <a:pt x="0" y="4309"/>
                </a:cubicBezTo>
                <a:cubicBezTo>
                  <a:pt x="0" y="4309"/>
                  <a:pt x="0" y="4309"/>
                  <a:pt x="0" y="4309"/>
                </a:cubicBezTo>
                <a:cubicBezTo>
                  <a:pt x="19" y="4328"/>
                  <a:pt x="19" y="4328"/>
                  <a:pt x="19" y="4328"/>
                </a:cubicBezTo>
                <a:cubicBezTo>
                  <a:pt x="25" y="4321"/>
                  <a:pt x="25" y="4321"/>
                  <a:pt x="25" y="4321"/>
                </a:cubicBezTo>
                <a:cubicBezTo>
                  <a:pt x="140" y="4089"/>
                  <a:pt x="140" y="4089"/>
                  <a:pt x="140" y="4089"/>
                </a:cubicBezTo>
                <a:cubicBezTo>
                  <a:pt x="140" y="4095"/>
                  <a:pt x="167" y="4103"/>
                  <a:pt x="221" y="4114"/>
                </a:cubicBezTo>
                <a:cubicBezTo>
                  <a:pt x="234" y="4096"/>
                  <a:pt x="257" y="4050"/>
                  <a:pt x="290" y="3978"/>
                </a:cubicBezTo>
                <a:cubicBezTo>
                  <a:pt x="352" y="3989"/>
                  <a:pt x="352" y="3989"/>
                  <a:pt x="352" y="3989"/>
                </a:cubicBezTo>
                <a:cubicBezTo>
                  <a:pt x="461" y="3773"/>
                  <a:pt x="461" y="3773"/>
                  <a:pt x="461" y="3773"/>
                </a:cubicBezTo>
                <a:cubicBezTo>
                  <a:pt x="520" y="3805"/>
                  <a:pt x="520" y="3805"/>
                  <a:pt x="520" y="3805"/>
                </a:cubicBezTo>
                <a:cubicBezTo>
                  <a:pt x="1747" y="1401"/>
                  <a:pt x="1747" y="1401"/>
                  <a:pt x="1747" y="1401"/>
                </a:cubicBezTo>
                <a:cubicBezTo>
                  <a:pt x="1779" y="1346"/>
                  <a:pt x="1779" y="1346"/>
                  <a:pt x="1779" y="1346"/>
                </a:cubicBezTo>
                <a:cubicBezTo>
                  <a:pt x="1796" y="1354"/>
                  <a:pt x="1796" y="1354"/>
                  <a:pt x="1796" y="1354"/>
                </a:cubicBezTo>
                <a:cubicBezTo>
                  <a:pt x="2169" y="621"/>
                  <a:pt x="2169" y="621"/>
                  <a:pt x="2169" y="621"/>
                </a:cubicBezTo>
                <a:cubicBezTo>
                  <a:pt x="2250" y="471"/>
                  <a:pt x="2250" y="471"/>
                  <a:pt x="2250" y="471"/>
                </a:cubicBezTo>
                <a:cubicBezTo>
                  <a:pt x="2263" y="480"/>
                  <a:pt x="2263" y="480"/>
                  <a:pt x="2263" y="480"/>
                </a:cubicBezTo>
                <a:cubicBezTo>
                  <a:pt x="1922" y="1143"/>
                  <a:pt x="1922" y="1143"/>
                  <a:pt x="1922" y="1143"/>
                </a:cubicBezTo>
                <a:cubicBezTo>
                  <a:pt x="1904" y="1173"/>
                  <a:pt x="1899" y="1192"/>
                  <a:pt x="1904" y="1201"/>
                </a:cubicBezTo>
                <a:cubicBezTo>
                  <a:pt x="1904" y="1207"/>
                  <a:pt x="1912" y="1208"/>
                  <a:pt x="1928" y="1205"/>
                </a:cubicBezTo>
                <a:cubicBezTo>
                  <a:pt x="1939" y="1196"/>
                  <a:pt x="1939" y="1196"/>
                  <a:pt x="1939" y="1196"/>
                </a:cubicBezTo>
                <a:cubicBezTo>
                  <a:pt x="2355" y="382"/>
                  <a:pt x="2355" y="382"/>
                  <a:pt x="2355" y="382"/>
                </a:cubicBezTo>
                <a:cubicBezTo>
                  <a:pt x="2360" y="368"/>
                  <a:pt x="2359" y="357"/>
                  <a:pt x="2350" y="350"/>
                </a:cubicBezTo>
                <a:cubicBezTo>
                  <a:pt x="2335" y="350"/>
                  <a:pt x="2323" y="347"/>
                  <a:pt x="2316" y="341"/>
                </a:cubicBezTo>
                <a:cubicBezTo>
                  <a:pt x="2316" y="333"/>
                  <a:pt x="2316" y="333"/>
                  <a:pt x="2316" y="333"/>
                </a:cubicBezTo>
                <a:cubicBezTo>
                  <a:pt x="2361" y="252"/>
                  <a:pt x="2361" y="252"/>
                  <a:pt x="2361" y="252"/>
                </a:cubicBezTo>
                <a:close/>
                <a:moveTo>
                  <a:pt x="1672" y="1438"/>
                </a:moveTo>
                <a:cubicBezTo>
                  <a:pt x="505" y="3724"/>
                  <a:pt x="505" y="3724"/>
                  <a:pt x="505" y="3724"/>
                </a:cubicBezTo>
                <a:cubicBezTo>
                  <a:pt x="504" y="3736"/>
                  <a:pt x="500" y="3740"/>
                  <a:pt x="492" y="3737"/>
                </a:cubicBezTo>
                <a:cubicBezTo>
                  <a:pt x="488" y="3728"/>
                  <a:pt x="392" y="3679"/>
                  <a:pt x="204" y="3590"/>
                </a:cubicBezTo>
                <a:cubicBezTo>
                  <a:pt x="204" y="3583"/>
                  <a:pt x="204" y="3583"/>
                  <a:pt x="204" y="3583"/>
                </a:cubicBezTo>
                <a:cubicBezTo>
                  <a:pt x="733" y="2560"/>
                  <a:pt x="996" y="2045"/>
                  <a:pt x="992" y="2041"/>
                </a:cubicBezTo>
                <a:cubicBezTo>
                  <a:pt x="1192" y="1661"/>
                  <a:pt x="1192" y="1661"/>
                  <a:pt x="1192" y="1661"/>
                </a:cubicBezTo>
                <a:cubicBezTo>
                  <a:pt x="1437" y="1175"/>
                  <a:pt x="1437" y="1175"/>
                  <a:pt x="1437" y="1175"/>
                </a:cubicBezTo>
                <a:cubicBezTo>
                  <a:pt x="1446" y="1175"/>
                  <a:pt x="1446" y="1175"/>
                  <a:pt x="1446" y="1175"/>
                </a:cubicBezTo>
                <a:cubicBezTo>
                  <a:pt x="1508" y="1211"/>
                  <a:pt x="1508" y="1211"/>
                  <a:pt x="1508" y="1211"/>
                </a:cubicBezTo>
                <a:cubicBezTo>
                  <a:pt x="1719" y="1316"/>
                  <a:pt x="1719" y="1316"/>
                  <a:pt x="1719" y="1316"/>
                </a:cubicBezTo>
                <a:cubicBezTo>
                  <a:pt x="1727" y="1317"/>
                  <a:pt x="1732" y="1322"/>
                  <a:pt x="1732" y="1329"/>
                </a:cubicBezTo>
                <a:cubicBezTo>
                  <a:pt x="1672" y="1438"/>
                  <a:pt x="1672" y="1438"/>
                  <a:pt x="1672" y="1438"/>
                </a:cubicBezTo>
                <a:close/>
                <a:moveTo>
                  <a:pt x="1781" y="1275"/>
                </a:moveTo>
                <a:cubicBezTo>
                  <a:pt x="1770" y="1288"/>
                  <a:pt x="1770" y="1288"/>
                  <a:pt x="1770" y="1288"/>
                </a:cubicBezTo>
                <a:cubicBezTo>
                  <a:pt x="1762" y="1280"/>
                  <a:pt x="1762" y="1280"/>
                  <a:pt x="1762" y="1280"/>
                </a:cubicBezTo>
                <a:cubicBezTo>
                  <a:pt x="1448" y="1122"/>
                  <a:pt x="1448" y="1122"/>
                  <a:pt x="1448" y="1122"/>
                </a:cubicBezTo>
                <a:cubicBezTo>
                  <a:pt x="1446" y="1118"/>
                  <a:pt x="1446" y="1118"/>
                  <a:pt x="1446" y="1118"/>
                </a:cubicBezTo>
                <a:cubicBezTo>
                  <a:pt x="1986" y="62"/>
                  <a:pt x="1986" y="62"/>
                  <a:pt x="1986" y="62"/>
                </a:cubicBezTo>
                <a:cubicBezTo>
                  <a:pt x="1994" y="62"/>
                  <a:pt x="1994" y="62"/>
                  <a:pt x="1994" y="62"/>
                </a:cubicBezTo>
                <a:cubicBezTo>
                  <a:pt x="2115" y="114"/>
                  <a:pt x="2220" y="169"/>
                  <a:pt x="2310" y="226"/>
                </a:cubicBezTo>
                <a:cubicBezTo>
                  <a:pt x="2312" y="239"/>
                  <a:pt x="2312" y="239"/>
                  <a:pt x="2312" y="239"/>
                </a:cubicBezTo>
                <a:cubicBezTo>
                  <a:pt x="1781" y="1275"/>
                  <a:pt x="1781" y="1275"/>
                  <a:pt x="1781" y="1275"/>
                </a:cubicBezTo>
                <a:close/>
              </a:path>
            </a:pathLst>
          </a:custGeom>
          <a:solidFill>
            <a:srgbClr val="1F2123"/>
          </a:solidFill>
          <a:ln>
            <a:noFill/>
          </a:ln>
        </p:spPr>
        <p:txBody>
          <a:bodyPr anchor="ctr" anchorCtr="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MH_Other_4"/>
          <p:cNvSpPr/>
          <p:nvPr userDrawn="1">
            <p:custDataLst>
              <p:tags r:id="rId1"/>
            </p:custDataLst>
          </p:nvPr>
        </p:nvSpPr>
        <p:spPr>
          <a:xfrm>
            <a:off x="235547" y="220781"/>
            <a:ext cx="416148" cy="554864"/>
          </a:xfrm>
          <a:prstGeom prst="ellipse">
            <a:avLst/>
          </a:prstGeom>
          <a:solidFill>
            <a:schemeClr val="accent2"/>
          </a:solidFill>
          <a:ln w="15875">
            <a:noFill/>
          </a:ln>
          <a:effectLst>
            <a:outerShdw blurRad="508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522" tIns="50759" rIns="101522" bIns="50759" anchor="ctr"/>
          <a:lstStyle/>
          <a:p>
            <a:pPr algn="ctr"/>
            <a:endParaRPr lang="en-US">
              <a:solidFill>
                <a:prstClr val="white"/>
              </a:solidFill>
              <a:sym typeface="+mn-lt"/>
            </a:endParaRPr>
          </a:p>
        </p:txBody>
      </p:sp>
      <p:sp>
        <p:nvSpPr>
          <p:cNvPr id="43" name="MH_Other_4"/>
          <p:cNvSpPr/>
          <p:nvPr userDrawn="1">
            <p:custDataLst>
              <p:tags r:id="rId2"/>
            </p:custDataLst>
          </p:nvPr>
        </p:nvSpPr>
        <p:spPr>
          <a:xfrm>
            <a:off x="-68560" y="674336"/>
            <a:ext cx="271937" cy="362583"/>
          </a:xfrm>
          <a:prstGeom prst="ellipse">
            <a:avLst/>
          </a:prstGeom>
          <a:solidFill>
            <a:schemeClr val="accent1"/>
          </a:solidFill>
          <a:ln w="15875">
            <a:noFill/>
          </a:ln>
          <a:effectLst>
            <a:outerShdw blurRad="508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522" tIns="50759" rIns="101522" bIns="50759" anchor="ctr"/>
          <a:lstStyle/>
          <a:p>
            <a:pPr algn="ctr"/>
            <a:endParaRPr lang="en-US">
              <a:solidFill>
                <a:prstClr val="white"/>
              </a:solidFill>
              <a:sym typeface="+mn-lt"/>
            </a:endParaRPr>
          </a:p>
        </p:txBody>
      </p:sp>
      <p:sp>
        <p:nvSpPr>
          <p:cNvPr id="44" name="椭圆 43"/>
          <p:cNvSpPr/>
          <p:nvPr userDrawn="1"/>
        </p:nvSpPr>
        <p:spPr>
          <a:xfrm>
            <a:off x="585093" y="417420"/>
            <a:ext cx="324000" cy="432000"/>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9525">
            <a:gradFill>
              <a:gsLst>
                <a:gs pos="100000">
                  <a:schemeClr val="bg1">
                    <a:lumMod val="85000"/>
                  </a:schemeClr>
                </a:gs>
                <a:gs pos="0">
                  <a:schemeClr val="bg1"/>
                </a:gs>
              </a:gsLst>
              <a:lin ang="8100000" scaled="0"/>
            </a:grad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45" name="MH_Other_4"/>
          <p:cNvSpPr/>
          <p:nvPr userDrawn="1">
            <p:custDataLst>
              <p:tags r:id="rId3"/>
            </p:custDataLst>
          </p:nvPr>
        </p:nvSpPr>
        <p:spPr>
          <a:xfrm>
            <a:off x="158706" y="15873"/>
            <a:ext cx="153681" cy="204908"/>
          </a:xfrm>
          <a:prstGeom prst="ellipse">
            <a:avLst/>
          </a:prstGeom>
          <a:solidFill>
            <a:schemeClr val="accent1"/>
          </a:solidFill>
          <a:ln w="15875">
            <a:noFill/>
          </a:ln>
          <a:effectLst>
            <a:outerShdw blurRad="508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522" tIns="50759" rIns="101522" bIns="50759" anchor="ctr"/>
          <a:lstStyle/>
          <a:p>
            <a:pPr algn="ctr"/>
            <a:endParaRPr lang="en-US">
              <a:solidFill>
                <a:prstClr val="white"/>
              </a:solidFill>
              <a:sym typeface="+mn-lt"/>
            </a:endParaRPr>
          </a:p>
        </p:txBody>
      </p:sp>
      <p:sp>
        <p:nvSpPr>
          <p:cNvPr id="64" name="矩形 3"/>
          <p:cNvSpPr>
            <a:spLocks noChangeArrowheads="1"/>
          </p:cNvSpPr>
          <p:nvPr userDrawn="1"/>
        </p:nvSpPr>
        <p:spPr bwMode="auto">
          <a:xfrm>
            <a:off x="1089867" y="515725"/>
            <a:ext cx="1530350" cy="2838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82" tIns="34292" rIns="68582" bIns="34292">
            <a:spAutoFit/>
          </a:bodyPr>
          <a:lstStyle/>
          <a:p>
            <a:pPr marL="0" lvl="1" algn="ctr"/>
            <a:r>
              <a:rPr lang="en-US" altLang="zh-CN" sz="1400" dirty="0" smtClean="0">
                <a:solidFill>
                  <a:schemeClr val="tx1">
                    <a:lumMod val="50000"/>
                    <a:lumOff val="50000"/>
                  </a:schemeClr>
                </a:solidFill>
                <a:latin typeface="微软雅黑" panose="020B0503020204020204" charset="-122"/>
                <a:ea typeface="微软雅黑" panose="020B0503020204020204" charset="-122"/>
              </a:rPr>
              <a:t>Teaching Design</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sp>
        <p:nvSpPr>
          <p:cNvPr id="65" name="标题 1"/>
          <p:cNvSpPr txBox="1"/>
          <p:nvPr userDrawn="1"/>
        </p:nvSpPr>
        <p:spPr>
          <a:xfrm>
            <a:off x="1075043" y="153069"/>
            <a:ext cx="1153160" cy="3759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vert="horz" wrap="none" lIns="68582" tIns="34292" rIns="68582" bIns="34292"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stStyle>
          <a:p>
            <a:pPr>
              <a:lnSpc>
                <a:spcPct val="100000"/>
              </a:lnSpc>
              <a:spcBef>
                <a:spcPts val="0"/>
              </a:spcBef>
            </a:pPr>
            <a:r>
              <a:rPr lang="zh-CN" altLang="en-US" sz="2000" b="1" kern="0" dirty="0" smtClean="0">
                <a:solidFill>
                  <a:schemeClr val="accent1">
                    <a:lumMod val="75000"/>
                  </a:schemeClr>
                </a:solidFill>
              </a:rPr>
              <a:t>教学设计</a:t>
            </a:r>
            <a:endParaRPr lang="zh-CN" altLang="en-US" sz="2000" b="1" kern="0" dirty="0">
              <a:solidFill>
                <a:schemeClr val="accent1">
                  <a:lumMod val="75000"/>
                </a:schemeClr>
              </a:solidFill>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28650" y="1825625"/>
            <a:ext cx="3886200" cy="2098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29150" y="1825625"/>
            <a:ext cx="3886200" cy="2098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28650" y="4076700"/>
            <a:ext cx="3886200" cy="2100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29150" y="4076700"/>
            <a:ext cx="3886200" cy="2100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en-US" altLang="zh-CN" sz="1200">
                <a:latin typeface="Arial" panose="020B0604020202020204" pitchFamily="34" charset="0"/>
              </a:rPr>
              <a:pPr lvl="0" algn="r" eaLnBrk="1" hangingPunct="1"/>
              <a:t>‹#›</a:t>
            </a:fld>
            <a:endParaRPr lang="en-US" altLang="zh-CN" sz="1200">
              <a:latin typeface="Arial" panose="020B0604020202020204" pitchFamily="34" charset="0"/>
            </a:endParaRPr>
          </a:p>
        </p:txBody>
      </p:sp>
    </p:spTree>
  </p:cSld>
  <p:clrMapOvr>
    <a:masterClrMapping/>
  </p:clrMapOvr>
  <p:transition spd="slow">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8" cstate="email">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330037" y="2798619"/>
            <a:ext cx="6483927" cy="2185882"/>
          </a:xfrm>
        </p:spPr>
        <p:txBody>
          <a:bodyPr anchor="ctr">
            <a:normAutofit/>
          </a:bodyPr>
          <a:lstStyle>
            <a:lvl1pPr algn="ctr">
              <a:defRPr sz="4400" b="1">
                <a:solidFill>
                  <a:schemeClr val="tx2"/>
                </a:solidFill>
              </a:defRPr>
            </a:lvl1pPr>
          </a:lstStyle>
          <a:p>
            <a:r>
              <a:rPr lang="zh-CN" altLang="en-US" dirty="0"/>
              <a:t>单击此处编辑母版标题样式</a:t>
            </a:r>
          </a:p>
        </p:txBody>
      </p:sp>
      <p:sp>
        <p:nvSpPr>
          <p:cNvPr id="4" name="日期占位符 3"/>
          <p:cNvSpPr>
            <a:spLocks noGrp="1"/>
          </p:cNvSpPr>
          <p:nvPr>
            <p:ph type="dt" sz="half" idx="10"/>
            <p:custDataLst>
              <p:tags r:id="rId2"/>
            </p:custDataLst>
          </p:nvPr>
        </p:nvSpPr>
        <p:spPr/>
        <p:txBody>
          <a:bodyPr/>
          <a:lstStyle/>
          <a:p>
            <a:fld id="{2CB9D688-7873-4206-8B8A-D3968B524973}" type="datetimeFigureOut">
              <a:rPr lang="zh-CN" altLang="en-US" smtClean="0"/>
              <a:pPr/>
              <a:t>2019/12/27</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D6DC3CCC-EF9E-4D8D-8280-A27336CBDE75}" type="slidenum">
              <a:rPr lang="zh-CN" altLang="en-US" smtClean="0"/>
              <a:pPr/>
              <a:t>‹#›</a:t>
            </a:fld>
            <a:endParaRPr lang="zh-CN" altLang="en-US"/>
          </a:p>
        </p:txBody>
      </p:sp>
      <p:sp>
        <p:nvSpPr>
          <p:cNvPr id="16" name="文本占位符 15"/>
          <p:cNvSpPr>
            <a:spLocks noGrp="1"/>
          </p:cNvSpPr>
          <p:nvPr>
            <p:ph type="body" sz="quarter" idx="13" hasCustomPrompt="1"/>
            <p:custDataLst>
              <p:tags r:id="rId5"/>
            </p:custDataLst>
          </p:nvPr>
        </p:nvSpPr>
        <p:spPr>
          <a:xfrm>
            <a:off x="1330037" y="5232400"/>
            <a:ext cx="3242592" cy="627060"/>
          </a:xfrm>
        </p:spPr>
        <p:txBody>
          <a:bodyPr/>
          <a:lstStyle>
            <a:lvl1pPr marL="0" indent="0" algn="ctr">
              <a:buNone/>
              <a:defRPr/>
            </a:lvl1pPr>
            <a:lvl2pPr algn="ctr">
              <a:defRPr/>
            </a:lvl2pPr>
          </a:lstStyle>
          <a:p>
            <a:pPr lvl="0"/>
            <a:r>
              <a:rPr lang="zh-CN" altLang="en-US" dirty="0"/>
              <a:t>单击此处编辑文本</a:t>
            </a:r>
          </a:p>
          <a:p>
            <a:pPr lvl="1"/>
            <a:endParaRPr lang="zh-CN" altLang="en-US" dirty="0"/>
          </a:p>
        </p:txBody>
      </p:sp>
      <p:sp>
        <p:nvSpPr>
          <p:cNvPr id="18" name="文本占位符 17"/>
          <p:cNvSpPr>
            <a:spLocks noGrp="1"/>
          </p:cNvSpPr>
          <p:nvPr>
            <p:ph type="body" sz="quarter" idx="14" hasCustomPrompt="1"/>
            <p:custDataLst>
              <p:tags r:id="rId6"/>
            </p:custDataLst>
          </p:nvPr>
        </p:nvSpPr>
        <p:spPr>
          <a:xfrm>
            <a:off x="4581525" y="5232400"/>
            <a:ext cx="3232439" cy="627060"/>
          </a:xfrm>
        </p:spPr>
        <p:txBody>
          <a:bodyPr/>
          <a:lstStyle>
            <a:lvl1pPr marL="0" indent="0">
              <a:buNone/>
              <a:defRPr/>
            </a:lvl1pPr>
          </a:lstStyle>
          <a:p>
            <a:pPr lvl="0"/>
            <a:r>
              <a:rPr lang="zh-CN" altLang="en-US" dirty="0"/>
              <a:t>单击此处编辑文本</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p:custDataLst>
              <p:tags r:id="rId2"/>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2CB9D688-7873-4206-8B8A-D3968B524973}" type="datetimeFigureOut">
              <a:rPr lang="zh-CN" altLang="en-US" smtClean="0"/>
              <a:pPr/>
              <a:t>2019/12/27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D6DC3CCC-EF9E-4D8D-8280-A27336CBDE75}"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6" cstate="email">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051856" y="4476464"/>
            <a:ext cx="7059309" cy="1256373"/>
          </a:xfrm>
        </p:spPr>
        <p:txBody>
          <a:bodyPr anchor="ctr">
            <a:normAutofit/>
          </a:bodyPr>
          <a:lstStyle>
            <a:lvl1pPr algn="ctr">
              <a:defRPr sz="4800"/>
            </a:lvl1pPr>
          </a:lstStyle>
          <a:p>
            <a:r>
              <a:rPr lang="zh-CN" altLang="en-US" dirty="0"/>
              <a:t>单击此处编辑母版标题样式</a:t>
            </a:r>
          </a:p>
        </p:txBody>
      </p:sp>
      <p:sp>
        <p:nvSpPr>
          <p:cNvPr id="4" name="日期占位符 3"/>
          <p:cNvSpPr>
            <a:spLocks noGrp="1"/>
          </p:cNvSpPr>
          <p:nvPr>
            <p:ph type="dt" sz="half" idx="10"/>
            <p:custDataLst>
              <p:tags r:id="rId2"/>
            </p:custDataLst>
          </p:nvPr>
        </p:nvSpPr>
        <p:spPr/>
        <p:txBody>
          <a:bodyPr/>
          <a:lstStyle/>
          <a:p>
            <a:fld id="{2CB9D688-7873-4206-8B8A-D3968B524973}" type="datetimeFigureOut">
              <a:rPr lang="zh-CN" altLang="en-US" smtClean="0"/>
              <a:pPr/>
              <a:t>2019/12/27</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D6DC3CCC-EF9E-4D8D-8280-A27336CBDE75}"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2CB9D688-7873-4206-8B8A-D3968B524973}" type="datetimeFigureOut">
              <a:rPr lang="zh-CN" altLang="en-US" smtClean="0"/>
              <a:pPr/>
              <a:t>2019/12/27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D6DC3CCC-EF9E-4D8D-8280-A27336CBDE7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9841" y="250825"/>
            <a:ext cx="7886700" cy="1325563"/>
          </a:xfrm>
        </p:spPr>
        <p:txBody>
          <a:bodyPr>
            <a:normAutofit/>
          </a:body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29841" y="1668463"/>
            <a:ext cx="3868340"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3"/>
            </p:custDataLst>
          </p:nvPr>
        </p:nvSpPr>
        <p:spPr>
          <a:xfrm>
            <a:off x="629841" y="2505075"/>
            <a:ext cx="3868340" cy="3684588"/>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4"/>
            </p:custDataLst>
          </p:nvPr>
        </p:nvSpPr>
        <p:spPr>
          <a:xfrm>
            <a:off x="4629150" y="1668463"/>
            <a:ext cx="3887391"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5"/>
            </p:custDataLst>
          </p:nvPr>
        </p:nvSpPr>
        <p:spPr>
          <a:xfrm>
            <a:off x="4629150" y="2505075"/>
            <a:ext cx="3887391" cy="3684588"/>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normAutofit/>
          </a:bodyPr>
          <a:lstStyle/>
          <a:p>
            <a:fld id="{2CB9D688-7873-4206-8B8A-D3968B524973}" type="datetimeFigureOut">
              <a:rPr lang="zh-CN" altLang="en-US" smtClean="0"/>
              <a:pPr/>
              <a:t>2019/12/27</a:t>
            </a:fld>
            <a:endParaRPr lang="zh-CN" altLang="en-US"/>
          </a:p>
        </p:txBody>
      </p:sp>
      <p:sp>
        <p:nvSpPr>
          <p:cNvPr id="8" name="页脚占位符 7"/>
          <p:cNvSpPr>
            <a:spLocks noGrp="1"/>
          </p:cNvSpPr>
          <p:nvPr>
            <p:ph type="ftr" sz="quarter" idx="11"/>
            <p:custDataLst>
              <p:tags r:id="rId7"/>
            </p:custDataLst>
          </p:nvPr>
        </p:nvSpPr>
        <p:spPr/>
        <p:txBody>
          <a:bodyPr>
            <a:normAutofit/>
          </a:body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p>
            <a:fld id="{D6DC3CCC-EF9E-4D8D-8280-A27336CBDE75}"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仅标题">
    <p:bg>
      <p:bgPr>
        <a:solidFill>
          <a:schemeClr val="bg1">
            <a:lumMod val="95000"/>
          </a:schemeClr>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2CB9D688-7873-4206-8B8A-D3968B524973}" type="datetimeFigureOut">
              <a:rPr lang="zh-CN" altLang="en-US" smtClean="0"/>
              <a:pPr/>
              <a:t>2019/12/27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D6DC3CCC-EF9E-4D8D-8280-A27336CBDE75}" type="slidenum">
              <a:rPr lang="zh-CN" altLang="en-US" smtClean="0"/>
              <a:pPr/>
              <a:t>‹#›</a:t>
            </a:fld>
            <a:endParaRPr lang="zh-CN" altLang="en-US"/>
          </a:p>
        </p:txBody>
      </p:sp>
      <p:sp>
        <p:nvSpPr>
          <p:cNvPr id="11" name="标题 10"/>
          <p:cNvSpPr>
            <a:spLocks noGrp="1"/>
          </p:cNvSpPr>
          <p:nvPr>
            <p:ph type="title"/>
            <p:custDataLst>
              <p:tags r:id="rId4"/>
            </p:custDataLst>
          </p:nvPr>
        </p:nvSpPr>
        <p:spPr/>
        <p:txBody>
          <a:body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2CB9D688-7873-4206-8B8A-D3968B524973}" type="datetimeFigureOut">
              <a:rPr lang="zh-CN" altLang="en-US" smtClean="0"/>
              <a:pPr/>
              <a:t>2019/12/27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D6DC3CCC-EF9E-4D8D-8280-A27336CBDE75}"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9840" y="457200"/>
            <a:ext cx="3123900" cy="1600200"/>
          </a:xfrm>
        </p:spPr>
        <p:txBody>
          <a:bodyPr anchor="t" anchorCtr="0">
            <a:normAutofit/>
          </a:bodyPr>
          <a:lstStyle>
            <a:lvl1pPr>
              <a:defRPr sz="3600"/>
            </a:lvl1pPr>
          </a:lstStyle>
          <a:p>
            <a:r>
              <a:rPr lang="zh-CN" altLang="en-US" dirty="0"/>
              <a:t>单击此处编辑母版标题样式</a:t>
            </a:r>
          </a:p>
        </p:txBody>
      </p:sp>
      <p:sp>
        <p:nvSpPr>
          <p:cNvPr id="3" name="图片占位符 2"/>
          <p:cNvSpPr>
            <a:spLocks noGrp="1" noChangeAspect="1"/>
          </p:cNvSpPr>
          <p:nvPr>
            <p:ph type="pic" idx="1"/>
            <p:custDataLst>
              <p:tags r:id="rId2"/>
            </p:custDataLst>
          </p:nvPr>
        </p:nvSpPr>
        <p:spPr>
          <a:xfrm>
            <a:off x="3888000" y="457200"/>
            <a:ext cx="46278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custDataLst>
              <p:tags r:id="rId3"/>
            </p:custDataLst>
          </p:nvPr>
        </p:nvSpPr>
        <p:spPr>
          <a:xfrm>
            <a:off x="629840" y="2057400"/>
            <a:ext cx="31239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pPr/>
              <a:t>2019/12/27</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829550" y="365125"/>
            <a:ext cx="685800"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628650" y="365125"/>
            <a:ext cx="711517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2CB9D688-7873-4206-8B8A-D3968B524973}" type="datetimeFigureOut">
              <a:rPr lang="zh-CN" altLang="en-US" smtClean="0"/>
              <a:pPr/>
              <a:t>2019/12/27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D6DC3CCC-EF9E-4D8D-8280-A27336CBDE75}"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2019/12/27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28650" y="551543"/>
            <a:ext cx="78867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7" name="椭圆 6"/>
          <p:cNvSpPr/>
          <p:nvPr>
            <p:custDataLst>
              <p:tags r:id="rId1"/>
            </p:custDataLst>
          </p:nvPr>
        </p:nvSpPr>
        <p:spPr>
          <a:xfrm>
            <a:off x="1057275" y="2428875"/>
            <a:ext cx="1500188"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solidFill>
                <a:schemeClr val="accent1"/>
              </a:solidFill>
            </a:endParaRPr>
          </a:p>
        </p:txBody>
      </p:sp>
      <p:sp>
        <p:nvSpPr>
          <p:cNvPr id="8" name="椭圆 7"/>
          <p:cNvSpPr/>
          <p:nvPr>
            <p:custDataLst>
              <p:tags r:id="rId2"/>
            </p:custDataLst>
          </p:nvPr>
        </p:nvSpPr>
        <p:spPr>
          <a:xfrm>
            <a:off x="2900363" y="2428875"/>
            <a:ext cx="1500188"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solidFill>
                <a:schemeClr val="accent1"/>
              </a:solidFill>
            </a:endParaRPr>
          </a:p>
        </p:txBody>
      </p:sp>
      <p:sp>
        <p:nvSpPr>
          <p:cNvPr id="9" name="椭圆 8"/>
          <p:cNvSpPr/>
          <p:nvPr>
            <p:custDataLst>
              <p:tags r:id="rId3"/>
            </p:custDataLst>
          </p:nvPr>
        </p:nvSpPr>
        <p:spPr>
          <a:xfrm>
            <a:off x="4743450" y="2428875"/>
            <a:ext cx="1500188"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solidFill>
                <a:schemeClr val="accent1"/>
              </a:solidFill>
            </a:endParaRPr>
          </a:p>
        </p:txBody>
      </p:sp>
      <p:sp>
        <p:nvSpPr>
          <p:cNvPr id="10" name="椭圆 9"/>
          <p:cNvSpPr/>
          <p:nvPr>
            <p:custDataLst>
              <p:tags r:id="rId4"/>
            </p:custDataLst>
          </p:nvPr>
        </p:nvSpPr>
        <p:spPr>
          <a:xfrm>
            <a:off x="6586538" y="2428875"/>
            <a:ext cx="1500188"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solidFill>
                <a:schemeClr val="accent1"/>
              </a:solidFill>
            </a:endParaRPr>
          </a:p>
        </p:txBody>
      </p:sp>
      <p:sp>
        <p:nvSpPr>
          <p:cNvPr id="2" name="标题 1"/>
          <p:cNvSpPr>
            <a:spLocks noGrp="1"/>
          </p:cNvSpPr>
          <p:nvPr>
            <p:ph type="title" hasCustomPrompt="1"/>
            <p:custDataLst>
              <p:tags r:id="rId5"/>
            </p:custDataLst>
          </p:nvPr>
        </p:nvSpPr>
        <p:spPr>
          <a:xfrm>
            <a:off x="1495424" y="2428875"/>
            <a:ext cx="6181726" cy="2000250"/>
          </a:xfrm>
        </p:spPr>
        <p:txBody>
          <a:bodyPr vert="horz" lIns="90000" tIns="46800" rIns="90000" bIns="46800" rtlCol="0" anchor="ctr" anchorCtr="0">
            <a:normAutofit/>
          </a:bodyPr>
          <a:lstStyle>
            <a:lvl1pPr marL="0" marR="0" algn="dist" defTabSz="914400" rtl="0" eaLnBrk="1" fontAlgn="auto" latinLnBrk="0" hangingPunct="1">
              <a:lnSpc>
                <a:spcPct val="90000"/>
              </a:lnSpc>
              <a:buNone/>
              <a:defRPr kumimoji="0" lang="zh-CN" altLang="en-US" sz="6000" b="0" i="0" u="none" strike="noStrike" kern="1200" cap="none" spc="0" normalizeH="0" baseline="0" noProof="1" dirty="0">
                <a:solidFill>
                  <a:schemeClr val="bg1"/>
                </a:solidFill>
                <a:uFillTx/>
                <a:latin typeface="微软雅黑" panose="020B0503020204020204" charset="-122"/>
                <a:ea typeface="微软雅黑" panose="020B050302020402020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pPr/>
              <a:t>2019/12/27</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en-US" altLang="zh-CN" sz="1400"/>
              <a:pPr lvl="0" algn="r" eaLnBrk="1" hangingPunct="1"/>
              <a:t>‹#›</a:t>
            </a:fld>
            <a:endParaRPr lang="en-US" altLang="zh-CN" sz="140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ags" Target="../tags/tag4.xml"/><Relationship Id="rId18" Type="http://schemas.openxmlformats.org/officeDocument/2006/relationships/tags" Target="../tags/tag9.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17" Type="http://schemas.openxmlformats.org/officeDocument/2006/relationships/tags" Target="../tags/tag8.xml"/><Relationship Id="rId2" Type="http://schemas.openxmlformats.org/officeDocument/2006/relationships/slideLayout" Target="../slideLayouts/slideLayout17.xml"/><Relationship Id="rId16" Type="http://schemas.openxmlformats.org/officeDocument/2006/relationships/tags" Target="../tags/tag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6.xml"/><Relationship Id="rId10" Type="http://schemas.openxmlformats.org/officeDocument/2006/relationships/slideLayout" Target="../slideLayouts/slideLayout25.xml"/><Relationship Id="rId19" Type="http://schemas.openxmlformats.org/officeDocument/2006/relationships/image" Target="../media/image2.jpeg"/><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ChangeArrowheads="1"/>
          </p:cNvSpPr>
          <p:nvPr/>
        </p:nvSpPr>
        <p:spPr bwMode="ltGray">
          <a:xfrm>
            <a:off x="417513" y="1098550"/>
            <a:ext cx="438150" cy="474663"/>
          </a:xfrm>
          <a:prstGeom prst="rect">
            <a:avLst/>
          </a:prstGeom>
          <a:solidFill>
            <a:schemeClr val="accent2"/>
          </a:soli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555"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556" name="Rectangle 4"/>
          <p:cNvSpPr>
            <a:spLocks noChangeArrowheads="1"/>
          </p:cNvSpPr>
          <p:nvPr/>
        </p:nvSpPr>
        <p:spPr bwMode="ltGray">
          <a:xfrm>
            <a:off x="541338" y="1520825"/>
            <a:ext cx="422275" cy="474663"/>
          </a:xfrm>
          <a:prstGeom prst="rect">
            <a:avLst/>
          </a:prstGeom>
          <a:solidFill>
            <a:schemeClr val="folHlink"/>
          </a:soli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557"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558"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559" name="Rectangle 7"/>
          <p:cNvSpPr>
            <a:spLocks noChangeArrowheads="1"/>
          </p:cNvSpPr>
          <p:nvPr/>
        </p:nvSpPr>
        <p:spPr bwMode="gray">
          <a:xfrm>
            <a:off x="762000" y="990600"/>
            <a:ext cx="31750" cy="1052513"/>
          </a:xfrm>
          <a:prstGeom prst="rect">
            <a:avLst/>
          </a:prstGeom>
          <a:solidFill>
            <a:schemeClr val="bg2"/>
          </a:soli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560"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057" name="Rectangle 9"/>
          <p:cNvSpPr>
            <a:spLocks noGrp="1"/>
          </p:cNvSpPr>
          <p:nvPr>
            <p:ph type="title"/>
          </p:nvPr>
        </p:nvSpPr>
        <p:spPr>
          <a:xfrm>
            <a:off x="1150938" y="214313"/>
            <a:ext cx="7793037" cy="1462087"/>
          </a:xfrm>
          <a:prstGeom prst="rect">
            <a:avLst/>
          </a:prstGeom>
          <a:noFill/>
          <a:ln w="9525">
            <a:noFill/>
          </a:ln>
        </p:spPr>
        <p:txBody>
          <a:bodyPr anchor="b"/>
          <a:lstStyle/>
          <a:p>
            <a:pPr lvl="0"/>
            <a:r>
              <a:rPr lang="zh-CN" altLang="en-US" dirty="0"/>
              <a:t>单击此处编辑母版标题样式</a:t>
            </a:r>
          </a:p>
        </p:txBody>
      </p:sp>
      <p:sp>
        <p:nvSpPr>
          <p:cNvPr id="2058" name="Rectangle 10"/>
          <p:cNvSpPr>
            <a:spLocks noGrp="1"/>
          </p:cNvSpPr>
          <p:nvPr>
            <p:ph type="body" idx="1"/>
          </p:nvPr>
        </p:nvSpPr>
        <p:spPr>
          <a:xfrm>
            <a:off x="1182688" y="2017713"/>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563" name="Rectangle 11"/>
          <p:cNvSpPr>
            <a:spLocks noGrp="1" noChangeArrowheads="1"/>
          </p:cNvSpPr>
          <p:nvPr>
            <p:ph type="dt" sz="half" idx="2"/>
          </p:nvPr>
        </p:nvSpPr>
        <p:spPr bwMode="auto">
          <a:xfrm>
            <a:off x="1162050" y="6243638"/>
            <a:ext cx="1905000" cy="457200"/>
          </a:xfrm>
          <a:prstGeom prst="rect">
            <a:avLst/>
          </a:prstGeom>
          <a:noFill/>
          <a:ln w="9525">
            <a:noFill/>
            <a:miter lim="800000"/>
          </a:ln>
          <a:effec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564" name="Rectangle 12"/>
          <p:cNvSpPr>
            <a:spLocks noGrp="1" noChangeArrowheads="1"/>
          </p:cNvSpPr>
          <p:nvPr>
            <p:ph type="ftr" sz="quarter" idx="3"/>
          </p:nvPr>
        </p:nvSpPr>
        <p:spPr bwMode="auto">
          <a:xfrm>
            <a:off x="3657600" y="6243638"/>
            <a:ext cx="2895600" cy="457200"/>
          </a:xfrm>
          <a:prstGeom prst="rect">
            <a:avLst/>
          </a:prstGeom>
          <a:noFill/>
          <a:ln w="9525">
            <a:noFill/>
            <a:miter lim="800000"/>
          </a:ln>
          <a:effec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565" name="Rectangle 13"/>
          <p:cNvSpPr>
            <a:spLocks noGrp="1" noChangeArrowheads="1"/>
          </p:cNvSpPr>
          <p:nvPr>
            <p:ph type="sldNum" sz="quarter" idx="4"/>
          </p:nvPr>
        </p:nvSpPr>
        <p:spPr bwMode="auto">
          <a:xfrm>
            <a:off x="7042150" y="6243638"/>
            <a:ext cx="19050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en-US" altLang="zh-CN" sz="1400"/>
              <a:pPr lvl="0" algn="r" eaLnBrk="1" hangingPunct="1"/>
              <a:t>‹#›</a:t>
            </a:fld>
            <a:endParaRPr lang="en-US" altLang="zh-CN" sz="1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9" cstate="email"/>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28650" y="6356350"/>
            <a:ext cx="2057400" cy="365125"/>
          </a:xfrm>
          <a:prstGeom prst="rect">
            <a:avLst/>
          </a:prstGeom>
        </p:spPr>
        <p:txBody>
          <a:bodyPr vert="horz" lIns="91440" tIns="45720" rIns="91440" bIns="45720" rtlCol="0" anchor="ctr">
            <a:normAutofit/>
          </a:bodyPr>
          <a:lstStyle>
            <a:lvl1pPr algn="l">
              <a:lnSpc>
                <a:spcPct val="120000"/>
              </a:lnSpc>
              <a:defRPr sz="1200">
                <a:solidFill>
                  <a:schemeClr val="tx1">
                    <a:lumMod val="60000"/>
                    <a:lumOff val="40000"/>
                  </a:schemeClr>
                </a:solidFill>
              </a:defRPr>
            </a:lvl1pPr>
          </a:lstStyle>
          <a:p>
            <a:fld id="{2CB9D688-7873-4206-8B8A-D3968B524973}" type="datetimeFigureOut">
              <a:rPr lang="zh-CN" altLang="en-US" smtClean="0"/>
              <a:pPr/>
              <a:t>2019/12/27</a:t>
            </a:fld>
            <a:endParaRPr lang="zh-CN" altLang="en-US"/>
          </a:p>
        </p:txBody>
      </p:sp>
      <p:sp>
        <p:nvSpPr>
          <p:cNvPr id="5" name="页脚占位符 4"/>
          <p:cNvSpPr>
            <a:spLocks noGrp="1"/>
          </p:cNvSpPr>
          <p:nvPr>
            <p:ph type="ftr" sz="quarter" idx="3"/>
            <p:custDataLst>
              <p:tags r:id="rId16"/>
            </p:custDataLst>
          </p:nvPr>
        </p:nvSpPr>
        <p:spPr>
          <a:xfrm>
            <a:off x="3028950" y="6356350"/>
            <a:ext cx="3086100" cy="365125"/>
          </a:xfrm>
          <a:prstGeom prst="rect">
            <a:avLst/>
          </a:prstGeom>
        </p:spPr>
        <p:txBody>
          <a:bodyPr vert="horz" lIns="91440" tIns="45720" rIns="91440" bIns="45720" rtlCol="0" anchor="ctr">
            <a:normAutofit/>
          </a:bodyPr>
          <a:lstStyle>
            <a:lvl1pPr algn="ctr">
              <a:lnSpc>
                <a:spcPct val="120000"/>
              </a:lnSpc>
              <a:defRPr sz="1200">
                <a:solidFill>
                  <a:schemeClr val="tx1">
                    <a:lumMod val="60000"/>
                    <a:lumOff val="40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6457950" y="6356350"/>
            <a:ext cx="2057400" cy="365125"/>
          </a:xfrm>
          <a:prstGeom prst="rect">
            <a:avLst/>
          </a:prstGeom>
        </p:spPr>
        <p:txBody>
          <a:bodyPr vert="horz" lIns="91440" tIns="45720" rIns="91440" bIns="45720" rtlCol="0" anchor="ctr">
            <a:normAutofit/>
          </a:bodyPr>
          <a:lstStyle>
            <a:lvl1pPr algn="r">
              <a:lnSpc>
                <a:spcPct val="120000"/>
              </a:lnSpc>
              <a:defRPr sz="1200">
                <a:solidFill>
                  <a:schemeClr val="tx1">
                    <a:lumMod val="60000"/>
                    <a:lumOff val="40000"/>
                  </a:schemeClr>
                </a:solidFill>
              </a:defRPr>
            </a:lvl1pPr>
          </a:lstStyle>
          <a:p>
            <a:fld id="{D6DC3CCC-EF9E-4D8D-8280-A27336CBDE75}" type="slidenum">
              <a:rPr lang="zh-CN" altLang="en-US" smtClean="0"/>
              <a:pPr/>
              <a:t>‹#›</a:t>
            </a:fld>
            <a:endParaRPr lang="zh-CN" altLang="en-US"/>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12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82.xml"/><Relationship Id="rId13" Type="http://schemas.openxmlformats.org/officeDocument/2006/relationships/tags" Target="../tags/tag87.xml"/><Relationship Id="rId18" Type="http://schemas.openxmlformats.org/officeDocument/2006/relationships/image" Target="../media/image21.jpeg"/><Relationship Id="rId3" Type="http://schemas.openxmlformats.org/officeDocument/2006/relationships/tags" Target="../tags/tag77.xml"/><Relationship Id="rId7" Type="http://schemas.openxmlformats.org/officeDocument/2006/relationships/tags" Target="../tags/tag81.xml"/><Relationship Id="rId12" Type="http://schemas.openxmlformats.org/officeDocument/2006/relationships/tags" Target="../tags/tag86.xml"/><Relationship Id="rId17" Type="http://schemas.openxmlformats.org/officeDocument/2006/relationships/image" Target="../media/image20.jpeg"/><Relationship Id="rId2" Type="http://schemas.openxmlformats.org/officeDocument/2006/relationships/tags" Target="../tags/tag76.xml"/><Relationship Id="rId16" Type="http://schemas.openxmlformats.org/officeDocument/2006/relationships/notesSlide" Target="../notesSlides/notesSlide12.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tags" Target="../tags/tag85.xml"/><Relationship Id="rId5" Type="http://schemas.openxmlformats.org/officeDocument/2006/relationships/tags" Target="../tags/tag79.xml"/><Relationship Id="rId15" Type="http://schemas.openxmlformats.org/officeDocument/2006/relationships/slideLayout" Target="../slideLayouts/slideLayout15.xml"/><Relationship Id="rId10" Type="http://schemas.openxmlformats.org/officeDocument/2006/relationships/tags" Target="../tags/tag84.xml"/><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tags" Target="../tags/tag88.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91.xml"/><Relationship Id="rId7"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image" Target="../media/image24.png"/><Relationship Id="rId5" Type="http://schemas.openxmlformats.org/officeDocument/2006/relationships/tags" Target="../tags/tag93.xml"/><Relationship Id="rId10" Type="http://schemas.openxmlformats.org/officeDocument/2006/relationships/image" Target="../media/image23.png"/><Relationship Id="rId4" Type="http://schemas.openxmlformats.org/officeDocument/2006/relationships/tags" Target="../tags/tag92.xml"/><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97.xml"/><Relationship Id="rId7" Type="http://schemas.openxmlformats.org/officeDocument/2006/relationships/slideLayout" Target="../slideLayouts/slideLayout7.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tags" Target="../tags/tag113.xml"/><Relationship Id="rId18" Type="http://schemas.openxmlformats.org/officeDocument/2006/relationships/tags" Target="../tags/tag118.xml"/><Relationship Id="rId3" Type="http://schemas.openxmlformats.org/officeDocument/2006/relationships/tags" Target="../tags/tag103.xml"/><Relationship Id="rId21" Type="http://schemas.openxmlformats.org/officeDocument/2006/relationships/tags" Target="../tags/tag121.xml"/><Relationship Id="rId7" Type="http://schemas.openxmlformats.org/officeDocument/2006/relationships/tags" Target="../tags/tag107.xml"/><Relationship Id="rId12" Type="http://schemas.openxmlformats.org/officeDocument/2006/relationships/tags" Target="../tags/tag112.xml"/><Relationship Id="rId17" Type="http://schemas.openxmlformats.org/officeDocument/2006/relationships/tags" Target="../tags/tag117.xml"/><Relationship Id="rId2" Type="http://schemas.openxmlformats.org/officeDocument/2006/relationships/tags" Target="../tags/tag102.xml"/><Relationship Id="rId16" Type="http://schemas.openxmlformats.org/officeDocument/2006/relationships/tags" Target="../tags/tag116.xml"/><Relationship Id="rId20" Type="http://schemas.openxmlformats.org/officeDocument/2006/relationships/tags" Target="../tags/tag120.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tags" Target="../tags/tag111.xml"/><Relationship Id="rId5" Type="http://schemas.openxmlformats.org/officeDocument/2006/relationships/tags" Target="../tags/tag105.xml"/><Relationship Id="rId15" Type="http://schemas.openxmlformats.org/officeDocument/2006/relationships/tags" Target="../tags/tag115.xml"/><Relationship Id="rId23" Type="http://schemas.openxmlformats.org/officeDocument/2006/relationships/notesSlide" Target="../notesSlides/notesSlide16.xml"/><Relationship Id="rId10" Type="http://schemas.openxmlformats.org/officeDocument/2006/relationships/tags" Target="../tags/tag110.xml"/><Relationship Id="rId19" Type="http://schemas.openxmlformats.org/officeDocument/2006/relationships/tags" Target="../tags/tag119.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tags" Target="../tags/tag114.xml"/><Relationship Id="rId22"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23.xml"/><Relationship Id="rId1" Type="http://schemas.openxmlformats.org/officeDocument/2006/relationships/tags" Target="../tags/tag12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10" Type="http://schemas.openxmlformats.org/officeDocument/2006/relationships/image" Target="../media/image47.jpeg"/><Relationship Id="rId4" Type="http://schemas.openxmlformats.org/officeDocument/2006/relationships/image" Target="../media/image41.jpeg"/><Relationship Id="rId9" Type="http://schemas.openxmlformats.org/officeDocument/2006/relationships/image" Target="../media/image46.jpe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10" Type="http://schemas.openxmlformats.org/officeDocument/2006/relationships/image" Target="../media/image50.jpeg"/><Relationship Id="rId4" Type="http://schemas.openxmlformats.org/officeDocument/2006/relationships/image" Target="../media/image41.jpeg"/><Relationship Id="rId9" Type="http://schemas.openxmlformats.org/officeDocument/2006/relationships/image" Target="../media/image49.jpeg"/></Relationships>
</file>

<file path=ppt/slides/_rels/slide27.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image" Target="../media/image48.png"/><Relationship Id="rId5" Type="http://schemas.openxmlformats.org/officeDocument/2006/relationships/notesSlide" Target="../notesSlides/notesSlide24.xml"/><Relationship Id="rId4"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56.gif"/><Relationship Id="rId3" Type="http://schemas.openxmlformats.org/officeDocument/2006/relationships/image" Target="../media/image51.png"/><Relationship Id="rId7" Type="http://schemas.openxmlformats.org/officeDocument/2006/relationships/image" Target="../media/image55.gif"/><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openxmlformats.org/officeDocument/2006/relationships/tags" Target="../tags/tag129.xml"/><Relationship Id="rId7" Type="http://schemas.openxmlformats.org/officeDocument/2006/relationships/slideLayout" Target="../slideLayouts/slideLayout7.xml"/><Relationship Id="rId12" Type="http://schemas.openxmlformats.org/officeDocument/2006/relationships/image" Target="../media/image66.jpe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image" Target="../media/image65.jpeg"/><Relationship Id="rId5" Type="http://schemas.openxmlformats.org/officeDocument/2006/relationships/tags" Target="../tags/tag131.xml"/><Relationship Id="rId10" Type="http://schemas.openxmlformats.org/officeDocument/2006/relationships/image" Target="../media/image64.jpeg"/><Relationship Id="rId4" Type="http://schemas.openxmlformats.org/officeDocument/2006/relationships/tags" Target="../tags/tag130.xml"/><Relationship Id="rId9" Type="http://schemas.openxmlformats.org/officeDocument/2006/relationships/image" Target="../media/image63.jpeg"/></Relationships>
</file>

<file path=ppt/slides/_rels/slide34.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image" Target="../media/image67.jpeg"/><Relationship Id="rId5" Type="http://schemas.openxmlformats.org/officeDocument/2006/relationships/notesSlide" Target="../notesSlides/notesSlide31.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tags" Target="../tags/tag138.xml"/><Relationship Id="rId7" Type="http://schemas.openxmlformats.org/officeDocument/2006/relationships/image" Target="../media/image69.jpeg"/><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image" Target="../media/image68.jpeg"/><Relationship Id="rId5" Type="http://schemas.openxmlformats.org/officeDocument/2006/relationships/notesSlide" Target="../notesSlides/notesSlide32.xml"/><Relationship Id="rId4"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3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139.xml"/><Relationship Id="rId4" Type="http://schemas.openxmlformats.org/officeDocument/2006/relationships/image" Target="../media/image73.jpeg"/></Relationships>
</file>

<file path=ppt/slides/_rels/slide3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37.xml"/><Relationship Id="rId3" Type="http://schemas.openxmlformats.org/officeDocument/2006/relationships/tags" Target="../tags/tag142.xml"/><Relationship Id="rId7" Type="http://schemas.openxmlformats.org/officeDocument/2006/relationships/slideLayout" Target="../slideLayouts/slideLayout2.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s>
</file>

<file path=ppt/slides/_rels/slide41.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notesSlide" Target="../notesSlides/notesSlide38.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image" Target="../media/image75.png"/><Relationship Id="rId5" Type="http://schemas.openxmlformats.org/officeDocument/2006/relationships/notesSlide" Target="../notesSlides/notesSlide39.xml"/><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tags" Target="../tags/tag159.xml"/><Relationship Id="rId13" Type="http://schemas.openxmlformats.org/officeDocument/2006/relationships/notesSlide" Target="../notesSlides/notesSlide40.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slideLayout" Target="../slideLayouts/slideLayout1.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tags" Target="../tags/tag162.xml"/><Relationship Id="rId5" Type="http://schemas.openxmlformats.org/officeDocument/2006/relationships/tags" Target="../tags/tag156.xml"/><Relationship Id="rId15" Type="http://schemas.openxmlformats.org/officeDocument/2006/relationships/image" Target="../media/image77.jpeg"/><Relationship Id="rId10" Type="http://schemas.openxmlformats.org/officeDocument/2006/relationships/tags" Target="../tags/tag161.xml"/><Relationship Id="rId4" Type="http://schemas.openxmlformats.org/officeDocument/2006/relationships/tags" Target="../tags/tag155.xml"/><Relationship Id="rId9" Type="http://schemas.openxmlformats.org/officeDocument/2006/relationships/tags" Target="../tags/tag160.xml"/><Relationship Id="rId14" Type="http://schemas.openxmlformats.org/officeDocument/2006/relationships/image" Target="../media/image76.png"/></Relationships>
</file>

<file path=ppt/slides/_rels/slide44.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image" Target="../media/image78.jpeg"/><Relationship Id="rId3" Type="http://schemas.openxmlformats.org/officeDocument/2006/relationships/tags" Target="../tags/tag165.xml"/><Relationship Id="rId7" Type="http://schemas.openxmlformats.org/officeDocument/2006/relationships/tags" Target="../tags/tag169.xml"/><Relationship Id="rId12" Type="http://schemas.openxmlformats.org/officeDocument/2006/relationships/notesSlide" Target="../notesSlides/notesSlide41.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slideLayout" Target="../slideLayouts/slideLayout12.xml"/><Relationship Id="rId5" Type="http://schemas.openxmlformats.org/officeDocument/2006/relationships/tags" Target="../tags/tag167.xml"/><Relationship Id="rId10" Type="http://schemas.openxmlformats.org/officeDocument/2006/relationships/tags" Target="../tags/tag172.xml"/><Relationship Id="rId4" Type="http://schemas.openxmlformats.org/officeDocument/2006/relationships/tags" Target="../tags/tag166.xml"/><Relationship Id="rId9" Type="http://schemas.openxmlformats.org/officeDocument/2006/relationships/tags" Target="../tags/tag171.xml"/></Relationships>
</file>

<file path=ppt/slides/_rels/slide45.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image" Target="../media/image79.png"/><Relationship Id="rId3" Type="http://schemas.openxmlformats.org/officeDocument/2006/relationships/tags" Target="../tags/tag175.xml"/><Relationship Id="rId7" Type="http://schemas.openxmlformats.org/officeDocument/2006/relationships/tags" Target="../tags/tag179.xml"/><Relationship Id="rId12" Type="http://schemas.openxmlformats.org/officeDocument/2006/relationships/notesSlide" Target="../notesSlides/notesSlide42.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slideLayout" Target="../slideLayouts/slideLayout12.xml"/><Relationship Id="rId5" Type="http://schemas.openxmlformats.org/officeDocument/2006/relationships/tags" Target="../tags/tag177.xml"/><Relationship Id="rId15" Type="http://schemas.openxmlformats.org/officeDocument/2006/relationships/image" Target="../media/image81.png"/><Relationship Id="rId10" Type="http://schemas.openxmlformats.org/officeDocument/2006/relationships/tags" Target="../tags/tag182.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image" Target="../media/image80.png"/></Relationships>
</file>

<file path=ppt/slides/_rels/slide4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tags" Target="../tags/tag190.xml"/><Relationship Id="rId3" Type="http://schemas.openxmlformats.org/officeDocument/2006/relationships/tags" Target="../tags/tag185.xml"/><Relationship Id="rId7" Type="http://schemas.openxmlformats.org/officeDocument/2006/relationships/tags" Target="../tags/tag189.xml"/><Relationship Id="rId12" Type="http://schemas.openxmlformats.org/officeDocument/2006/relationships/image" Target="../media/image83.png"/><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notesSlide" Target="../notesSlides/notesSlide44.xml"/><Relationship Id="rId5" Type="http://schemas.openxmlformats.org/officeDocument/2006/relationships/tags" Target="../tags/tag187.xml"/><Relationship Id="rId10" Type="http://schemas.openxmlformats.org/officeDocument/2006/relationships/slideLayout" Target="../slideLayouts/slideLayout2.xml"/><Relationship Id="rId4" Type="http://schemas.openxmlformats.org/officeDocument/2006/relationships/tags" Target="../tags/tag186.xml"/><Relationship Id="rId9" Type="http://schemas.openxmlformats.org/officeDocument/2006/relationships/tags" Target="../tags/tag191.xml"/></Relationships>
</file>

<file path=ppt/slides/_rels/slide4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6.xml.rels><?xml version="1.0" encoding="UTF-8" standalone="yes"?>
<Relationships xmlns="http://schemas.openxmlformats.org/package/2006/relationships"><Relationship Id="rId8" Type="http://schemas.microsoft.com/office/2007/relationships/hdphoto" Target="../media/image17.wdp"/><Relationship Id="rId3" Type="http://schemas.openxmlformats.org/officeDocument/2006/relationships/image" Target="../media/image11.png"/><Relationship Id="rId7" Type="http://schemas.openxmlformats.org/officeDocument/2006/relationships/image" Target="../media/image13.png"/><Relationship Id="rId12" Type="http://schemas.microsoft.com/office/2007/relationships/hdphoto"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image151.png"/><Relationship Id="rId11" Type="http://schemas.openxmlformats.org/officeDocument/2006/relationships/image" Target="../media/image15.png"/><Relationship Id="rId5" Type="http://schemas.openxmlformats.org/officeDocument/2006/relationships/image" Target="../media/image12.png"/><Relationship Id="rId10" Type="http://schemas.microsoft.com/office/2007/relationships/hdphoto" Target="../media/image19.wdp"/><Relationship Id="rId4" Type="http://schemas.microsoft.com/office/2007/relationships/hdphoto" Target="../media/image131.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7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p:nvPr/>
        </p:nvSpPr>
        <p:spPr>
          <a:xfrm>
            <a:off x="0" y="4465638"/>
            <a:ext cx="9144000" cy="0"/>
          </a:xfrm>
          <a:prstGeom prst="rect">
            <a:avLst/>
          </a:prstGeom>
          <a:noFill/>
          <a:ln w="9525">
            <a:noFill/>
          </a:ln>
        </p:spPr>
        <p:txBody>
          <a:bodyPr>
            <a:spAutoFit/>
          </a:bodyPr>
          <a:lstStyle/>
          <a:p>
            <a:pPr>
              <a:buFont typeface="Arial" panose="020B0604020202020204" pitchFamily="34" charset="0"/>
              <a:buNone/>
            </a:pPr>
            <a:endParaRPr lang="zh-CN" altLang="zh-CN" sz="2400" dirty="0">
              <a:latin typeface="Tahoma" panose="020B0604030504040204" pitchFamily="34" charset="0"/>
            </a:endParaRPr>
          </a:p>
        </p:txBody>
      </p:sp>
      <p:sp>
        <p:nvSpPr>
          <p:cNvPr id="4099" name="Rectangle 4"/>
          <p:cNvSpPr/>
          <p:nvPr/>
        </p:nvSpPr>
        <p:spPr>
          <a:xfrm>
            <a:off x="0" y="5410200"/>
            <a:ext cx="9144000" cy="0"/>
          </a:xfrm>
          <a:prstGeom prst="rect">
            <a:avLst/>
          </a:prstGeom>
          <a:noFill/>
          <a:ln w="9525">
            <a:noFill/>
          </a:ln>
        </p:spPr>
        <p:txBody>
          <a:bodyPr>
            <a:spAutoFit/>
          </a:bodyPr>
          <a:lstStyle/>
          <a:p>
            <a:pPr>
              <a:buFont typeface="Arial" panose="020B0604020202020204" pitchFamily="34" charset="0"/>
              <a:buNone/>
            </a:pPr>
            <a:endParaRPr lang="zh-CN" altLang="zh-CN" sz="2400" dirty="0">
              <a:latin typeface="Tahoma" panose="020B0604030504040204" pitchFamily="34" charset="0"/>
            </a:endParaRPr>
          </a:p>
        </p:txBody>
      </p:sp>
      <p:pic>
        <p:nvPicPr>
          <p:cNvPr id="4100" name="Picture 6" descr="u=1316310628,3389955295&amp;fm=21&amp;gp=0"/>
          <p:cNvPicPr>
            <a:picLocks noChangeAspect="1"/>
          </p:cNvPicPr>
          <p:nvPr/>
        </p:nvPicPr>
        <p:blipFill>
          <a:blip r:embed="rId3"/>
          <a:stretch>
            <a:fillRect/>
          </a:stretch>
        </p:blipFill>
        <p:spPr>
          <a:xfrm>
            <a:off x="0" y="0"/>
            <a:ext cx="9144000" cy="6858000"/>
          </a:xfrm>
          <a:prstGeom prst="rect">
            <a:avLst/>
          </a:prstGeom>
          <a:noFill/>
          <a:ln w="9525">
            <a:noFill/>
          </a:ln>
        </p:spPr>
      </p:pic>
      <p:sp>
        <p:nvSpPr>
          <p:cNvPr id="5122" name="Rectangle 2"/>
          <p:cNvSpPr>
            <a:spLocks noChangeArrowheads="1"/>
          </p:cNvSpPr>
          <p:nvPr/>
        </p:nvSpPr>
        <p:spPr bwMode="auto">
          <a:xfrm>
            <a:off x="-80645" y="1479550"/>
            <a:ext cx="9144000" cy="461518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35000"/>
              </a:lnSpc>
              <a:spcBef>
                <a:spcPct val="0"/>
              </a:spcBef>
              <a:spcAft>
                <a:spcPct val="0"/>
              </a:spcAft>
              <a:buClrTx/>
              <a:buSzTx/>
              <a:buFont typeface="Arial" panose="020B0604020202020204" pitchFamily="34" charset="0"/>
              <a:buNone/>
              <a:defRPr/>
            </a:pPr>
            <a:r>
              <a:rPr kumimoji="0" lang="en-US" altLang="zh-CN" sz="3600" b="1" i="0" u="none" strike="noStrike" kern="1200" cap="none" spc="0" normalizeH="0" baseline="0" noProof="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r>
              <a:rPr lang="zh-CN" altLang="en-US" sz="4000" b="1" noProof="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sym typeface="+mn-ea"/>
              </a:rPr>
              <a:t>青年教师教学基本功竞赛的</a:t>
            </a:r>
            <a:endParaRPr kumimoji="0"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35000"/>
              </a:lnSpc>
              <a:spcBef>
                <a:spcPct val="0"/>
              </a:spcBef>
              <a:spcAft>
                <a:spcPct val="0"/>
              </a:spcAft>
              <a:buClrTx/>
              <a:buSzTx/>
              <a:buFont typeface="Arial" panose="020B0604020202020204" pitchFamily="34" charset="0"/>
              <a:buNone/>
              <a:defRPr/>
            </a:pPr>
            <a:r>
              <a:rPr lang="zh-CN" altLang="en-US" sz="4000" b="1" noProof="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sym typeface="+mn-ea"/>
              </a:rPr>
              <a:t> 教学设计与教学反思</a:t>
            </a:r>
            <a:endParaRPr kumimoji="0" sz="4800" b="1" i="0" u="none" strike="noStrike" kern="1200" cap="none" spc="0" normalizeH="0" baseline="0" noProof="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35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p>
          <a:p>
            <a:pPr marL="0" marR="0" lvl="0" algn="ctr" defTabSz="914400" rtl="0" eaLnBrk="1" fontAlgn="base" latinLnBrk="0" hangingPunct="1">
              <a:lnSpc>
                <a:spcPct val="135000"/>
              </a:lnSpc>
              <a:buClrTx/>
              <a:buSzTx/>
              <a:buFont typeface="Arial" panose="020B0604020202020204" pitchFamily="34" charset="0"/>
              <a:buNone/>
              <a:defRPr/>
            </a:pPr>
            <a:r>
              <a:rPr kumimoji="0" lang="zh-CN" altLang="en-US" sz="48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安徽医科大学</a:t>
            </a:r>
          </a:p>
          <a:p>
            <a:pPr marL="0" marR="0" lvl="0" algn="ctr" defTabSz="914400" rtl="0" eaLnBrk="1" fontAlgn="base" latinLnBrk="0" hangingPunct="1">
              <a:lnSpc>
                <a:spcPct val="135000"/>
              </a:lnSpc>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贾雪梅</a:t>
            </a:r>
            <a:endParaRPr kumimoji="0" lang="zh-CN" altLang="en-US" sz="36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bg1"/>
              </a:solidFill>
              <a:effectLst/>
              <a:uLnTx/>
              <a:uFillTx/>
              <a:latin typeface="隶书" panose="02010509060101010101" pitchFamily="49" charset="-122"/>
              <a:ea typeface="黑体" panose="02010609060101010101" pitchFamily="49" charset="-122"/>
              <a:cs typeface="+mn-cs"/>
            </a:endParaRPr>
          </a:p>
        </p:txBody>
      </p:sp>
      <p:sp>
        <p:nvSpPr>
          <p:cNvPr id="6149" name="文本框 2"/>
          <p:cNvSpPr txBox="1"/>
          <p:nvPr/>
        </p:nvSpPr>
        <p:spPr>
          <a:xfrm>
            <a:off x="6985" y="311785"/>
            <a:ext cx="5848350" cy="521970"/>
          </a:xfrm>
          <a:prstGeom prst="rect">
            <a:avLst/>
          </a:prstGeom>
          <a:noFill/>
          <a:ln w="9525">
            <a:noFill/>
          </a:ln>
        </p:spPr>
        <p:txBody>
          <a:bodyPr wrap="square" anchor="t">
            <a:spAutoFit/>
          </a:bodyPr>
          <a:lstStyle/>
          <a:p>
            <a:r>
              <a:rPr lang="en-US" altLang="zh-CN" sz="2800" b="1">
                <a:solidFill>
                  <a:srgbClr val="FFFF00"/>
                </a:solidFill>
                <a:latin typeface="黑体" panose="02010609060101010101" pitchFamily="49" charset="-122"/>
                <a:ea typeface="黑体" panose="02010609060101010101" pitchFamily="49" charset="-122"/>
              </a:rPr>
              <a:t> </a:t>
            </a:r>
            <a:r>
              <a:rPr lang="zh-CN" altLang="en-US" sz="2800" b="1">
                <a:solidFill>
                  <a:srgbClr val="FFFF00"/>
                </a:solidFill>
                <a:latin typeface="黑体" panose="02010609060101010101" pitchFamily="49" charset="-122"/>
                <a:ea typeface="黑体" panose="02010609060101010101" pitchFamily="49" charset="-122"/>
              </a:rPr>
              <a:t>提升青年教师教学能力（二）</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34820" y="3999865"/>
            <a:ext cx="6254750" cy="1383665"/>
          </a:xfrm>
          <a:prstGeom prst="rect">
            <a:avLst/>
          </a:prstGeom>
          <a:noFill/>
        </p:spPr>
        <p:txBody>
          <a:bodyPr wrap="square" rtlCol="0" anchor="t">
            <a:spAutoFit/>
          </a:bodyPr>
          <a:lstStyle/>
          <a:p>
            <a:pPr algn="l">
              <a:spcAft>
                <a:spcPts val="2400"/>
              </a:spcAft>
              <a:buClrTx/>
              <a:buSzTx/>
              <a:buFontTx/>
              <a:defRPr/>
            </a:pPr>
            <a:r>
              <a:rPr lang="zh-CN" altLang="en-US" sz="3200" b="1" dirty="0">
                <a:solidFill>
                  <a:schemeClr val="folHlink"/>
                </a:solidFill>
                <a:ea typeface="黑体" panose="02010609060101010101" pitchFamily="49" charset="-122"/>
                <a:cs typeface="+mn-ea"/>
              </a:rPr>
              <a:t>减少</a:t>
            </a:r>
            <a:r>
              <a:rPr lang="zh-CN" altLang="en-US" sz="3200" b="1" noProof="0" dirty="0">
                <a:solidFill>
                  <a:schemeClr val="folHlink"/>
                </a:solidFill>
                <a:latin typeface="+mn-lt"/>
                <a:ea typeface="黑体" panose="02010609060101010101" pitchFamily="49" charset="-122"/>
                <a:cs typeface="+mn-cs"/>
              </a:rPr>
              <a:t>教学活动的盲目性和随意性 </a:t>
            </a:r>
          </a:p>
          <a:p>
            <a:pPr algn="l">
              <a:spcAft>
                <a:spcPts val="2400"/>
              </a:spcAft>
              <a:buClrTx/>
              <a:buSzTx/>
              <a:buFontTx/>
              <a:defRPr/>
            </a:pPr>
            <a:r>
              <a:rPr lang="zh-CN" altLang="en-US" sz="3200" b="1" noProof="0" dirty="0">
                <a:solidFill>
                  <a:schemeClr val="folHlink"/>
                </a:solidFill>
                <a:latin typeface="+mn-lt"/>
                <a:ea typeface="黑体" panose="02010609060101010101" pitchFamily="49" charset="-122"/>
                <a:cs typeface="+mn-cs"/>
              </a:rPr>
              <a:t>增加教学活动的有效性和可控性 </a:t>
            </a:r>
          </a:p>
        </p:txBody>
      </p:sp>
      <p:sp>
        <p:nvSpPr>
          <p:cNvPr id="3" name="文本框 2"/>
          <p:cNvSpPr txBox="1"/>
          <p:nvPr/>
        </p:nvSpPr>
        <p:spPr>
          <a:xfrm>
            <a:off x="1772920" y="2154555"/>
            <a:ext cx="6234430" cy="645160"/>
          </a:xfrm>
          <a:prstGeom prst="rect">
            <a:avLst/>
          </a:prstGeom>
          <a:noFill/>
        </p:spPr>
        <p:txBody>
          <a:bodyPr wrap="square" rtlCol="0" anchor="t">
            <a:spAutoFit/>
          </a:bodyPr>
          <a:lstStyle/>
          <a:p>
            <a:pPr algn="l">
              <a:spcAft>
                <a:spcPts val="2400"/>
              </a:spcAft>
              <a:buClrTx/>
              <a:buSzTx/>
              <a:buFontTx/>
              <a:defRPr/>
            </a:pPr>
            <a:r>
              <a:rPr lang="zh-CN" altLang="en-US" sz="3600" b="1" u="sng" dirty="0">
                <a:solidFill>
                  <a:schemeClr val="folHlink"/>
                </a:solidFill>
                <a:latin typeface="+mn-lt"/>
                <a:ea typeface="黑体" panose="02010609060101010101" pitchFamily="49" charset="-122"/>
                <a:cs typeface="+mn-cs"/>
              </a:rPr>
              <a:t>提高教学质量 保证教学效果</a:t>
            </a:r>
          </a:p>
        </p:txBody>
      </p:sp>
      <p:sp>
        <p:nvSpPr>
          <p:cNvPr id="7" name="Text Box 4"/>
          <p:cNvSpPr txBox="1"/>
          <p:nvPr/>
        </p:nvSpPr>
        <p:spPr>
          <a:xfrm>
            <a:off x="1480185" y="1120775"/>
            <a:ext cx="6365875" cy="706755"/>
          </a:xfrm>
          <a:prstGeom prst="rect">
            <a:avLst/>
          </a:prstGeom>
          <a:noFill/>
          <a:ln w="9525">
            <a:noFill/>
          </a:ln>
        </p:spPr>
        <p:txBody>
          <a:bodyPr wrap="square">
            <a:spAutoFit/>
          </a:bodyPr>
          <a:lstStyle/>
          <a:p>
            <a:r>
              <a:rPr lang="en-US" altLang="zh-CN" sz="4000" b="1" dirty="0" smtClean="0">
                <a:solidFill>
                  <a:srgbClr val="990033"/>
                </a:solidFill>
                <a:latin typeface="黑体" panose="02010609060101010101" pitchFamily="49" charset="-122"/>
                <a:ea typeface="黑体" panose="02010609060101010101" pitchFamily="49" charset="-122"/>
                <a:cs typeface="+mn-ea"/>
                <a:sym typeface="+mn-ea"/>
              </a:rPr>
              <a:t>2.</a:t>
            </a:r>
            <a:r>
              <a:rPr lang="zh-CN" altLang="en-US" sz="4000" b="1" dirty="0" smtClean="0">
                <a:solidFill>
                  <a:srgbClr val="990033"/>
                </a:solidFill>
                <a:latin typeface="黑体" panose="02010609060101010101" pitchFamily="49" charset="-122"/>
                <a:ea typeface="黑体" panose="02010609060101010101" pitchFamily="49" charset="-122"/>
                <a:cs typeface="+mn-ea"/>
                <a:sym typeface="+mn-ea"/>
              </a:rPr>
              <a:t>为什么</a:t>
            </a:r>
            <a:r>
              <a:rPr lang="zh-CN" altLang="en-US" sz="4000" b="1" dirty="0">
                <a:solidFill>
                  <a:srgbClr val="990033"/>
                </a:solidFill>
                <a:latin typeface="黑体" panose="02010609060101010101" pitchFamily="49" charset="-122"/>
                <a:ea typeface="黑体" panose="02010609060101010101" pitchFamily="49" charset="-122"/>
                <a:cs typeface="+mn-ea"/>
                <a:sym typeface="+mn-ea"/>
              </a:rPr>
              <a:t>要进行教学设计？</a:t>
            </a:r>
            <a:endParaRPr lang="zh-CN" altLang="en-US" sz="4000" b="1" i="1" dirty="0">
              <a:solidFill>
                <a:srgbClr val="990033"/>
              </a:solidFill>
              <a:latin typeface="黑体" panose="02010609060101010101" pitchFamily="49" charset="-122"/>
              <a:ea typeface="黑体" panose="02010609060101010101" pitchFamily="49" charset="-122"/>
              <a:cs typeface="+mn-ea"/>
              <a:sym typeface="+mn-ea"/>
            </a:endParaRPr>
          </a:p>
        </p:txBody>
      </p:sp>
      <p:sp>
        <p:nvSpPr>
          <p:cNvPr id="8" name="TextBox 7"/>
          <p:cNvSpPr txBox="1"/>
          <p:nvPr/>
        </p:nvSpPr>
        <p:spPr>
          <a:xfrm>
            <a:off x="7715272" y="6143644"/>
            <a:ext cx="785818" cy="369332"/>
          </a:xfrm>
          <a:prstGeom prst="rect">
            <a:avLst/>
          </a:prstGeom>
          <a:solidFill>
            <a:schemeClr val="bg1"/>
          </a:solidFill>
        </p:spPr>
        <p:txBody>
          <a:bodyPr wrap="square" rtlCol="0">
            <a:spAutoFit/>
          </a:bodyPr>
          <a:lstStyle/>
          <a:p>
            <a:endParaRPr lang="zh-CN" altLang="en-US" dirty="0"/>
          </a:p>
        </p:txBody>
      </p:sp>
      <p:sp>
        <p:nvSpPr>
          <p:cNvPr id="5" name="上箭头 4"/>
          <p:cNvSpPr/>
          <p:nvPr/>
        </p:nvSpPr>
        <p:spPr>
          <a:xfrm>
            <a:off x="4495800" y="2998470"/>
            <a:ext cx="459740" cy="868045"/>
          </a:xfrm>
          <a:prstGeom prs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文本框 135"/>
          <p:cNvSpPr txBox="1"/>
          <p:nvPr/>
        </p:nvSpPr>
        <p:spPr>
          <a:xfrm>
            <a:off x="5339080" y="3101340"/>
            <a:ext cx="2905125" cy="700405"/>
          </a:xfrm>
          <a:prstGeom prst="rect">
            <a:avLst/>
          </a:prstGeom>
          <a:noFill/>
        </p:spPr>
        <p:txBody>
          <a:bodyPr wrap="square" rtlCol="0">
            <a:spAutoFit/>
          </a:bodyPr>
          <a:lstStyle/>
          <a:p>
            <a:pPr algn="just">
              <a:lnSpc>
                <a:spcPct val="110000"/>
              </a:lnSpc>
              <a:defRPr/>
            </a:pPr>
            <a:r>
              <a:rPr lang="zh-CN" altLang="en-US" sz="3600" b="1" dirty="0">
                <a:solidFill>
                  <a:schemeClr val="folHlink"/>
                </a:solidFill>
                <a:ea typeface="黑体" panose="02010609060101010101" pitchFamily="49" charset="-122"/>
                <a:cs typeface="+mn-ea"/>
                <a:sym typeface="+mn-ea"/>
              </a:rPr>
              <a:t>“打造金课”</a:t>
            </a:r>
            <a:endParaRPr kumimoji="0" lang="zh-CN" altLang="en-US" sz="3600" b="1" kern="1200" cap="none" spc="0" normalizeH="0" baseline="0" dirty="0">
              <a:solidFill>
                <a:schemeClr val="folHlink"/>
              </a:solidFill>
              <a:ea typeface="黑体" panose="02010609060101010101" pitchFamily="49" charset="-122"/>
              <a:cs typeface="+mn-ea"/>
            </a:endParaRPr>
          </a:p>
        </p:txBody>
      </p:sp>
      <p:sp>
        <p:nvSpPr>
          <p:cNvPr id="13" name="文本框 12"/>
          <p:cNvSpPr txBox="1"/>
          <p:nvPr/>
        </p:nvSpPr>
        <p:spPr>
          <a:xfrm>
            <a:off x="939800" y="3581400"/>
            <a:ext cx="3041650" cy="700405"/>
          </a:xfrm>
          <a:prstGeom prst="rect">
            <a:avLst/>
          </a:prstGeom>
          <a:noFill/>
        </p:spPr>
        <p:txBody>
          <a:bodyPr wrap="square" rtlCol="0">
            <a:spAutoFit/>
          </a:bodyPr>
          <a:lstStyle/>
          <a:p>
            <a:pPr algn="just">
              <a:lnSpc>
                <a:spcPct val="110000"/>
              </a:lnSpc>
              <a:defRPr/>
            </a:pPr>
            <a:r>
              <a:rPr lang="zh-CN" altLang="en-US" sz="3600" b="1" dirty="0">
                <a:solidFill>
                  <a:schemeClr val="folHlink"/>
                </a:solidFill>
                <a:ea typeface="黑体" panose="02010609060101010101" pitchFamily="49" charset="-122"/>
                <a:sym typeface="+mn-ea"/>
              </a:rPr>
              <a:t>“淘汰水课”</a:t>
            </a:r>
            <a:endParaRPr kumimoji="0" lang="en-US" altLang="zh-CN" sz="3600" kern="1200" cap="none" spc="0" normalizeH="0" baseline="0" noProof="0" dirty="0" smtClean="0">
              <a:solidFill>
                <a:prstClr val="black">
                  <a:lumMod val="50000"/>
                  <a:lumOff val="50000"/>
                </a:prstClr>
              </a:solidFill>
              <a:latin typeface="方正正纤黑简体" panose="02000000000000000000" pitchFamily="2" charset="-122"/>
              <a:ea typeface="方正正纤黑简体" panose="02000000000000000000" pitchFamily="2" charset="-122"/>
              <a:cs typeface="+mn-cs"/>
            </a:endParaRPr>
          </a:p>
        </p:txBody>
      </p:sp>
      <p:sp>
        <p:nvSpPr>
          <p:cNvPr id="14" name="下箭头 11"/>
          <p:cNvSpPr/>
          <p:nvPr/>
        </p:nvSpPr>
        <p:spPr>
          <a:xfrm rot="2761994">
            <a:off x="3123585" y="1642781"/>
            <a:ext cx="1165154" cy="2206329"/>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2C67D2"/>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dirty="0"/>
          </a:p>
        </p:txBody>
      </p:sp>
      <p:sp>
        <p:nvSpPr>
          <p:cNvPr id="15" name="下箭头 11"/>
          <p:cNvSpPr/>
          <p:nvPr/>
        </p:nvSpPr>
        <p:spPr>
          <a:xfrm rot="15242877">
            <a:off x="4404708" y="3002651"/>
            <a:ext cx="1165154" cy="2206329"/>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F2C200"/>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dirty="0"/>
          </a:p>
        </p:txBody>
      </p:sp>
      <p:sp>
        <p:nvSpPr>
          <p:cNvPr id="16" name="TextBox 19"/>
          <p:cNvSpPr txBox="1"/>
          <p:nvPr/>
        </p:nvSpPr>
        <p:spPr>
          <a:xfrm>
            <a:off x="4133983" y="3108903"/>
            <a:ext cx="864096" cy="460375"/>
          </a:xfrm>
          <a:prstGeom prst="rect">
            <a:avLst/>
          </a:prstGeom>
          <a:noFill/>
        </p:spPr>
        <p:txBody>
          <a:bodyPr wrap="square" rtlCol="0">
            <a:spAutoFit/>
          </a:bodyPr>
          <a:lstStyle/>
          <a:p>
            <a:pPr algn="ctr"/>
            <a:r>
              <a:rPr lang="zh-CN" altLang="en-US" sz="2400" b="1" dirty="0">
                <a:solidFill>
                  <a:srgbClr val="E87071"/>
                </a:solidFill>
                <a:ea typeface="微软雅黑" panose="020B0503020204020204" charset="-122"/>
              </a:rPr>
              <a:t>标题</a:t>
            </a:r>
          </a:p>
        </p:txBody>
      </p:sp>
      <p:grpSp>
        <p:nvGrpSpPr>
          <p:cNvPr id="17" name="组合 16"/>
          <p:cNvGrpSpPr/>
          <p:nvPr/>
        </p:nvGrpSpPr>
        <p:grpSpPr>
          <a:xfrm>
            <a:off x="3534016" y="2271957"/>
            <a:ext cx="2004332" cy="2004332"/>
            <a:chOff x="8343900" y="254000"/>
            <a:chExt cx="3416300" cy="3416300"/>
          </a:xfrm>
        </p:grpSpPr>
        <p:sp>
          <p:nvSpPr>
            <p:cNvPr id="18" name="椭圆 17"/>
            <p:cNvSpPr/>
            <p:nvPr/>
          </p:nvSpPr>
          <p:spPr>
            <a:xfrm>
              <a:off x="8343900" y="254000"/>
              <a:ext cx="3416300" cy="3416300"/>
            </a:xfrm>
            <a:prstGeom prst="ellipse">
              <a:avLst/>
            </a:prstGeom>
            <a:gradFill flip="none" rotWithShape="1">
              <a:gsLst>
                <a:gs pos="0">
                  <a:schemeClr val="bg1"/>
                </a:gs>
                <a:gs pos="46000">
                  <a:schemeClr val="bg1"/>
                </a:gs>
                <a:gs pos="100000">
                  <a:schemeClr val="bg2">
                    <a:lumMod val="90000"/>
                  </a:schemeClr>
                </a:gs>
              </a:gsLst>
              <a:lin ang="2700000" scaled="1"/>
              <a:tileRect/>
            </a:gradFill>
            <a:ln>
              <a:noFill/>
            </a:ln>
            <a:effectLst>
              <a:outerShdw blurRad="1143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椭圆 18"/>
            <p:cNvSpPr/>
            <p:nvPr/>
          </p:nvSpPr>
          <p:spPr>
            <a:xfrm>
              <a:off x="8477524" y="387624"/>
              <a:ext cx="3149051" cy="3149051"/>
            </a:xfrm>
            <a:prstGeom prst="ellipse">
              <a:avLst/>
            </a:pr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2" name="任意多边形 21"/>
          <p:cNvSpPr/>
          <p:nvPr/>
        </p:nvSpPr>
        <p:spPr>
          <a:xfrm>
            <a:off x="4280213" y="2712164"/>
            <a:ext cx="511937" cy="538844"/>
          </a:xfrm>
          <a:custGeom>
            <a:avLst/>
            <a:gdLst/>
            <a:ahLst/>
            <a:cxnLst/>
            <a:rect l="l" t="t" r="r" b="b"/>
            <a:pathLst>
              <a:path w="682582" h="718458">
                <a:moveTo>
                  <a:pt x="221549" y="0"/>
                </a:moveTo>
                <a:lnTo>
                  <a:pt x="461034" y="0"/>
                </a:lnTo>
                <a:cubicBezTo>
                  <a:pt x="469142" y="0"/>
                  <a:pt x="476158" y="2963"/>
                  <a:pt x="482083" y="8888"/>
                </a:cubicBezTo>
                <a:cubicBezTo>
                  <a:pt x="488008" y="14812"/>
                  <a:pt x="490970" y="21828"/>
                  <a:pt x="490970" y="29936"/>
                </a:cubicBezTo>
                <a:cubicBezTo>
                  <a:pt x="490970" y="38044"/>
                  <a:pt x="488008" y="45060"/>
                  <a:pt x="482083" y="50985"/>
                </a:cubicBezTo>
                <a:cubicBezTo>
                  <a:pt x="476158" y="56909"/>
                  <a:pt x="469142" y="59872"/>
                  <a:pt x="461034" y="59872"/>
                </a:cubicBezTo>
                <a:lnTo>
                  <a:pt x="431099" y="59872"/>
                </a:lnTo>
                <a:lnTo>
                  <a:pt x="431099" y="246502"/>
                </a:lnTo>
                <a:lnTo>
                  <a:pt x="666375" y="617425"/>
                </a:lnTo>
                <a:cubicBezTo>
                  <a:pt x="683837" y="645178"/>
                  <a:pt x="687189" y="668955"/>
                  <a:pt x="676432" y="688756"/>
                </a:cubicBezTo>
                <a:cubicBezTo>
                  <a:pt x="665673" y="708557"/>
                  <a:pt x="643767" y="718458"/>
                  <a:pt x="610713" y="718458"/>
                </a:cubicBezTo>
                <a:lnTo>
                  <a:pt x="71870" y="718458"/>
                </a:lnTo>
                <a:cubicBezTo>
                  <a:pt x="38817" y="718458"/>
                  <a:pt x="16910" y="708557"/>
                  <a:pt x="6152" y="688756"/>
                </a:cubicBezTo>
                <a:cubicBezTo>
                  <a:pt x="-4606" y="668955"/>
                  <a:pt x="-1254" y="645178"/>
                  <a:pt x="16209" y="617425"/>
                </a:cubicBezTo>
                <a:lnTo>
                  <a:pt x="251484" y="246502"/>
                </a:lnTo>
                <a:lnTo>
                  <a:pt x="251484" y="59872"/>
                </a:lnTo>
                <a:lnTo>
                  <a:pt x="221549" y="59872"/>
                </a:lnTo>
                <a:cubicBezTo>
                  <a:pt x="213441" y="59872"/>
                  <a:pt x="206425" y="56909"/>
                  <a:pt x="200500" y="50985"/>
                </a:cubicBezTo>
                <a:cubicBezTo>
                  <a:pt x="194575" y="45060"/>
                  <a:pt x="191614" y="38044"/>
                  <a:pt x="191614" y="29936"/>
                </a:cubicBezTo>
                <a:cubicBezTo>
                  <a:pt x="191614" y="21828"/>
                  <a:pt x="194575" y="14812"/>
                  <a:pt x="200500" y="8888"/>
                </a:cubicBezTo>
                <a:cubicBezTo>
                  <a:pt x="206425" y="2963"/>
                  <a:pt x="213441" y="0"/>
                  <a:pt x="221549" y="0"/>
                </a:cubicBezTo>
                <a:close/>
                <a:moveTo>
                  <a:pt x="311356" y="59872"/>
                </a:moveTo>
                <a:lnTo>
                  <a:pt x="311356" y="246502"/>
                </a:lnTo>
                <a:lnTo>
                  <a:pt x="311356" y="263809"/>
                </a:lnTo>
                <a:lnTo>
                  <a:pt x="302001" y="278309"/>
                </a:lnTo>
                <a:lnTo>
                  <a:pt x="174775" y="478972"/>
                </a:lnTo>
                <a:lnTo>
                  <a:pt x="507809" y="478972"/>
                </a:lnTo>
                <a:lnTo>
                  <a:pt x="380582" y="278309"/>
                </a:lnTo>
                <a:lnTo>
                  <a:pt x="371227" y="263809"/>
                </a:lnTo>
                <a:lnTo>
                  <a:pt x="371227" y="246502"/>
                </a:lnTo>
                <a:lnTo>
                  <a:pt x="371227" y="59872"/>
                </a:lnTo>
                <a:lnTo>
                  <a:pt x="311356" y="5987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TextBox 6"/>
          <p:cNvSpPr txBox="1"/>
          <p:nvPr/>
        </p:nvSpPr>
        <p:spPr>
          <a:xfrm>
            <a:off x="3685540" y="3379153"/>
            <a:ext cx="1699895" cy="430530"/>
          </a:xfrm>
          <a:prstGeom prst="rect">
            <a:avLst/>
          </a:prstGeom>
          <a:noFill/>
        </p:spPr>
        <p:txBody>
          <a:bodyPr vert="horz" wrap="square" lIns="0" tIns="0" rIns="0" bIns="0" rtlCol="0" anchor="ctr">
            <a:spAutoFit/>
          </a:bodyPr>
          <a:lstStyle/>
          <a:p>
            <a:pPr algn="ctr"/>
            <a:r>
              <a:rPr lang="en-US" altLang="zh-CN" sz="2000" b="1" dirty="0">
                <a:solidFill>
                  <a:schemeClr val="tx1">
                    <a:lumMod val="65000"/>
                    <a:lumOff val="35000"/>
                  </a:schemeClr>
                </a:solidFill>
                <a:latin typeface="微软雅黑" panose="020B0503020204020204" charset="-122"/>
                <a:ea typeface="微软雅黑" panose="020B0503020204020204" charset="-122"/>
              </a:rPr>
              <a:t> </a:t>
            </a:r>
            <a:r>
              <a:rPr lang="zh-CN" altLang="en-US" sz="2800" b="1" dirty="0">
                <a:solidFill>
                  <a:srgbClr val="C00000"/>
                </a:solidFill>
                <a:latin typeface="微软雅黑" panose="020B0503020204020204" charset="-122"/>
                <a:ea typeface="微软雅黑" panose="020B0503020204020204" charset="-122"/>
              </a:rPr>
              <a:t>教学能力</a:t>
            </a:r>
          </a:p>
        </p:txBody>
      </p:sp>
      <p:sp>
        <p:nvSpPr>
          <p:cNvPr id="2" name="文本框 1"/>
          <p:cNvSpPr txBox="1"/>
          <p:nvPr/>
        </p:nvSpPr>
        <p:spPr>
          <a:xfrm>
            <a:off x="2660015" y="1080770"/>
            <a:ext cx="4643120" cy="700405"/>
          </a:xfrm>
          <a:prstGeom prst="rect">
            <a:avLst/>
          </a:prstGeom>
          <a:noFill/>
          <a:ln w="9525">
            <a:noFill/>
          </a:ln>
        </p:spPr>
        <p:txBody>
          <a:bodyPr wrap="square">
            <a:spAutoFit/>
          </a:bodyPr>
          <a:lstStyle/>
          <a:p>
            <a:pPr algn="just">
              <a:lnSpc>
                <a:spcPct val="110000"/>
              </a:lnSpc>
              <a:defRPr/>
            </a:pPr>
            <a:r>
              <a:rPr lang="zh-CN" altLang="en-US" sz="3600" b="1" u="sng" dirty="0">
                <a:solidFill>
                  <a:srgbClr val="0033CC"/>
                </a:solidFill>
                <a:latin typeface="黑体" panose="02010609060101010101" pitchFamily="49" charset="-122"/>
                <a:ea typeface="黑体" panose="02010609060101010101" pitchFamily="49" charset="-122"/>
                <a:cs typeface="+mn-ea"/>
                <a:sym typeface="+mn-ea"/>
              </a:rPr>
              <a:t>打造优质师资队伍</a:t>
            </a:r>
            <a:r>
              <a:rPr lang="zh-CN" altLang="en-US" sz="3600" b="1" dirty="0">
                <a:solidFill>
                  <a:srgbClr val="0033CC"/>
                </a:solidFill>
                <a:latin typeface="黑体" panose="02010609060101010101" pitchFamily="49" charset="-122"/>
                <a:ea typeface="黑体" panose="02010609060101010101" pitchFamily="49" charset="-122"/>
                <a:cs typeface="+mn-ea"/>
                <a:sym typeface="+mn-ea"/>
              </a:rPr>
              <a:t> </a:t>
            </a:r>
            <a:endParaRPr lang="zh-CN" altLang="en-US" sz="4000" b="1" dirty="0">
              <a:solidFill>
                <a:schemeClr val="folHlink"/>
              </a:solidFill>
              <a:ea typeface="黑体" panose="02010609060101010101" pitchFamily="49" charset="-122"/>
              <a:cs typeface="+mn-ea"/>
            </a:endParaRPr>
          </a:p>
        </p:txBody>
      </p:sp>
      <p:sp>
        <p:nvSpPr>
          <p:cNvPr id="6" name="文本框 5"/>
          <p:cNvSpPr txBox="1"/>
          <p:nvPr/>
        </p:nvSpPr>
        <p:spPr>
          <a:xfrm>
            <a:off x="3133725" y="4856480"/>
            <a:ext cx="2848610" cy="1512570"/>
          </a:xfrm>
          <a:prstGeom prst="rect">
            <a:avLst/>
          </a:prstGeom>
          <a:noFill/>
        </p:spPr>
        <p:txBody>
          <a:bodyPr wrap="square" rtlCol="0" anchor="t">
            <a:spAutoFit/>
          </a:bodyPr>
          <a:lstStyle/>
          <a:p>
            <a:pPr algn="just">
              <a:lnSpc>
                <a:spcPct val="110000"/>
              </a:lnSpc>
              <a:buClrTx/>
              <a:buSzTx/>
              <a:buFontTx/>
              <a:defRPr/>
            </a:pPr>
            <a:r>
              <a:rPr lang="zh-CN" altLang="en-US" sz="2800" b="1" dirty="0">
                <a:solidFill>
                  <a:schemeClr val="folHlink"/>
                </a:solidFill>
                <a:ea typeface="黑体" panose="02010609060101010101" pitchFamily="49" charset="-122"/>
                <a:cs typeface="+mn-ea"/>
                <a:sym typeface="+mn-ea"/>
              </a:rPr>
              <a:t>教 学 设 计 能 力 </a:t>
            </a:r>
          </a:p>
          <a:p>
            <a:pPr algn="just">
              <a:lnSpc>
                <a:spcPct val="110000"/>
              </a:lnSpc>
              <a:buClrTx/>
              <a:buSzTx/>
              <a:buFontTx/>
              <a:defRPr/>
            </a:pPr>
            <a:r>
              <a:rPr lang="zh-CN" altLang="en-US" sz="2800" b="1" dirty="0">
                <a:solidFill>
                  <a:schemeClr val="folHlink"/>
                </a:solidFill>
                <a:ea typeface="黑体" panose="02010609060101010101" pitchFamily="49" charset="-122"/>
                <a:cs typeface="+mn-ea"/>
                <a:sym typeface="+mn-ea"/>
              </a:rPr>
              <a:t>教 学 实 施 能 力 </a:t>
            </a:r>
          </a:p>
          <a:p>
            <a:pPr algn="just">
              <a:lnSpc>
                <a:spcPct val="110000"/>
              </a:lnSpc>
              <a:buClrTx/>
              <a:buSzTx/>
              <a:buFontTx/>
              <a:defRPr/>
            </a:pPr>
            <a:r>
              <a:rPr lang="zh-CN" altLang="en-US" sz="2800" b="1" dirty="0">
                <a:solidFill>
                  <a:schemeClr val="folHlink"/>
                </a:solidFill>
                <a:ea typeface="黑体" panose="02010609060101010101" pitchFamily="49" charset="-122"/>
                <a:cs typeface="+mn-ea"/>
                <a:sym typeface="+mn-ea"/>
              </a:rPr>
              <a:t>教 学 反 思 能 力</a:t>
            </a:r>
          </a:p>
        </p:txBody>
      </p:sp>
      <p:sp>
        <p:nvSpPr>
          <p:cNvPr id="3" name="下箭头 2"/>
          <p:cNvSpPr/>
          <p:nvPr/>
        </p:nvSpPr>
        <p:spPr>
          <a:xfrm>
            <a:off x="4356735" y="1781175"/>
            <a:ext cx="244475" cy="495300"/>
          </a:xfrm>
          <a:prstGeom prst="down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下箭头 3"/>
          <p:cNvSpPr/>
          <p:nvPr/>
        </p:nvSpPr>
        <p:spPr>
          <a:xfrm>
            <a:off x="4411980" y="4419600"/>
            <a:ext cx="244475" cy="495300"/>
          </a:xfrm>
          <a:prstGeom prst="down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P spid="6" grpId="0"/>
      <p:bldP spid="3"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rot="2700000">
            <a:off x="3660313" y="3570971"/>
            <a:ext cx="649196" cy="649196"/>
          </a:xfrm>
          <a:prstGeom prst="rect">
            <a:avLst/>
          </a:prstGeom>
          <a:blipFill dpi="0" rotWithShape="1">
            <a:blip r:embed="rId17" cstate="email">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 name="矩形 16"/>
          <p:cNvSpPr/>
          <p:nvPr>
            <p:custDataLst>
              <p:tags r:id="rId2"/>
            </p:custDataLst>
          </p:nvPr>
        </p:nvSpPr>
        <p:spPr>
          <a:xfrm rot="2700000">
            <a:off x="1557655" y="3086100"/>
            <a:ext cx="1604645" cy="1652270"/>
          </a:xfrm>
          <a:prstGeom prst="rect">
            <a:avLst/>
          </a:prstGeom>
          <a:blipFill dpi="0" rotWithShape="1">
            <a:blip r:embed="rId18" cstate="email">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7" name="组合 6"/>
          <p:cNvGrpSpPr/>
          <p:nvPr/>
        </p:nvGrpSpPr>
        <p:grpSpPr>
          <a:xfrm>
            <a:off x="4733095" y="2486326"/>
            <a:ext cx="649196" cy="658133"/>
            <a:chOff x="5545407" y="1502388"/>
            <a:chExt cx="865595" cy="877511"/>
          </a:xfrm>
        </p:grpSpPr>
        <p:sp>
          <p:nvSpPr>
            <p:cNvPr id="2" name="矩形 1"/>
            <p:cNvSpPr/>
            <p:nvPr>
              <p:custDataLst>
                <p:tags r:id="rId13"/>
              </p:custDataLst>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sz="1350" dirty="0">
                <a:solidFill>
                  <a:prstClr val="white"/>
                </a:solidFill>
              </a:endParaRPr>
            </a:p>
          </p:txBody>
        </p:sp>
        <p:sp>
          <p:nvSpPr>
            <p:cNvPr id="3" name="TextBox 2"/>
            <p:cNvSpPr txBox="1"/>
            <p:nvPr>
              <p:custDataLst>
                <p:tags r:id="rId14"/>
              </p:custDataLst>
            </p:nvPr>
          </p:nvSpPr>
          <p:spPr>
            <a:xfrm>
              <a:off x="5678219" y="1519686"/>
              <a:ext cx="408623" cy="860213"/>
            </a:xfrm>
            <a:prstGeom prst="rect">
              <a:avLst/>
            </a:prstGeom>
            <a:noFill/>
          </p:spPr>
          <p:txBody>
            <a:bodyPr wrap="square" rtlCol="0">
              <a:spAutoFit/>
            </a:bodyPr>
            <a:lstStyle/>
            <a:p>
              <a:r>
                <a:rPr lang="en-US" altLang="zh-CN"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36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244945" y="2985618"/>
            <a:ext cx="649196" cy="658133"/>
            <a:chOff x="4894540" y="2168111"/>
            <a:chExt cx="865595" cy="877511"/>
          </a:xfrm>
        </p:grpSpPr>
        <p:sp>
          <p:nvSpPr>
            <p:cNvPr id="13" name="矩形 12"/>
            <p:cNvSpPr/>
            <p:nvPr>
              <p:custDataLst>
                <p:tags r:id="rId11"/>
              </p:custDataLst>
            </p:nvPr>
          </p:nvSpPr>
          <p:spPr>
            <a:xfrm rot="2700000">
              <a:off x="4894540" y="2168111"/>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sz="1350">
                <a:solidFill>
                  <a:prstClr val="white"/>
                </a:solidFill>
              </a:endParaRPr>
            </a:p>
          </p:txBody>
        </p:sp>
        <p:sp>
          <p:nvSpPr>
            <p:cNvPr id="20" name="TextBox 19"/>
            <p:cNvSpPr txBox="1"/>
            <p:nvPr>
              <p:custDataLst>
                <p:tags r:id="rId12"/>
              </p:custDataLst>
            </p:nvPr>
          </p:nvSpPr>
          <p:spPr>
            <a:xfrm>
              <a:off x="5027352" y="2185409"/>
              <a:ext cx="408623" cy="860213"/>
            </a:xfrm>
            <a:prstGeom prst="rect">
              <a:avLst/>
            </a:prstGeom>
            <a:noFill/>
          </p:spPr>
          <p:txBody>
            <a:bodyPr wrap="square" rtlCol="0">
              <a:spAutoFit/>
            </a:bodyPr>
            <a:lstStyle/>
            <a:p>
              <a:r>
                <a:rPr lang="en-US" altLang="zh-CN"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36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267615" y="4173750"/>
            <a:ext cx="649196" cy="657860"/>
            <a:chOff x="4924767" y="3752287"/>
            <a:chExt cx="865595" cy="877146"/>
          </a:xfrm>
        </p:grpSpPr>
        <p:sp>
          <p:nvSpPr>
            <p:cNvPr id="14" name="矩形 13"/>
            <p:cNvSpPr/>
            <p:nvPr>
              <p:custDataLst>
                <p:tags r:id="rId9"/>
              </p:custDataLst>
            </p:nvPr>
          </p:nvSpPr>
          <p:spPr>
            <a:xfrm rot="2700000">
              <a:off x="4924767" y="3752287"/>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sz="1350">
                <a:solidFill>
                  <a:prstClr val="white"/>
                </a:solidFill>
              </a:endParaRPr>
            </a:p>
          </p:txBody>
        </p:sp>
        <p:sp>
          <p:nvSpPr>
            <p:cNvPr id="21" name="TextBox 20"/>
            <p:cNvSpPr txBox="1"/>
            <p:nvPr>
              <p:custDataLst>
                <p:tags r:id="rId10"/>
              </p:custDataLst>
            </p:nvPr>
          </p:nvSpPr>
          <p:spPr>
            <a:xfrm>
              <a:off x="5057694" y="3769220"/>
              <a:ext cx="378460" cy="860213"/>
            </a:xfrm>
            <a:prstGeom prst="rect">
              <a:avLst/>
            </a:prstGeom>
            <a:noFill/>
          </p:spPr>
          <p:txBody>
            <a:bodyPr wrap="square" rtlCol="0">
              <a:spAutoFit/>
            </a:bodyPr>
            <a:lstStyle/>
            <a:p>
              <a:r>
                <a:rPr lang="en-US" altLang="zh-CN"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36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4759959" y="4657359"/>
            <a:ext cx="649196" cy="657860"/>
            <a:chOff x="5581225" y="4397098"/>
            <a:chExt cx="865595" cy="877146"/>
          </a:xfrm>
        </p:grpSpPr>
        <p:sp>
          <p:nvSpPr>
            <p:cNvPr id="15" name="矩形 14"/>
            <p:cNvSpPr/>
            <p:nvPr>
              <p:custDataLst>
                <p:tags r:id="rId7"/>
              </p:custDataLst>
            </p:nvPr>
          </p:nvSpPr>
          <p:spPr>
            <a:xfrm rot="2700000">
              <a:off x="5581225" y="439709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sz="1350">
                <a:solidFill>
                  <a:prstClr val="white"/>
                </a:solidFill>
              </a:endParaRPr>
            </a:p>
          </p:txBody>
        </p:sp>
        <p:sp>
          <p:nvSpPr>
            <p:cNvPr id="22" name="TextBox 21"/>
            <p:cNvSpPr txBox="1"/>
            <p:nvPr>
              <p:custDataLst>
                <p:tags r:id="rId8"/>
              </p:custDataLst>
            </p:nvPr>
          </p:nvSpPr>
          <p:spPr>
            <a:xfrm>
              <a:off x="5626099" y="4414031"/>
              <a:ext cx="496993" cy="860213"/>
            </a:xfrm>
            <a:prstGeom prst="rect">
              <a:avLst/>
            </a:prstGeom>
            <a:noFill/>
          </p:spPr>
          <p:txBody>
            <a:bodyPr wrap="square" rtlCol="0">
              <a:spAutoFit/>
            </a:bodyPr>
            <a:lstStyle/>
            <a:p>
              <a:r>
                <a:rPr lang="en-US" altLang="zh-CN"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36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5740106" y="2540952"/>
            <a:ext cx="1728192" cy="645160"/>
          </a:xfrm>
          <a:prstGeom prst="rect">
            <a:avLst/>
          </a:prstGeom>
          <a:noFill/>
        </p:spPr>
        <p:txBody>
          <a:bodyPr wrap="square" rtlCol="0">
            <a:spAutoFit/>
          </a:bodyPr>
          <a:lstStyle/>
          <a:p>
            <a:pPr algn="ctr"/>
            <a:r>
              <a:rPr lang="zh-CN" altLang="en-US" sz="3600" b="1" dirty="0" smtClean="0">
                <a:solidFill>
                  <a:srgbClr val="0033CC"/>
                </a:solidFill>
                <a:latin typeface="黑体" panose="02010609060101010101" pitchFamily="49" charset="-122"/>
                <a:ea typeface="黑体" panose="02010609060101010101" pitchFamily="49" charset="-122"/>
                <a:sym typeface="+mn-ea"/>
              </a:rPr>
              <a:t>准确性</a:t>
            </a:r>
          </a:p>
        </p:txBody>
      </p:sp>
      <p:sp>
        <p:nvSpPr>
          <p:cNvPr id="36" name="TextBox 35"/>
          <p:cNvSpPr txBox="1"/>
          <p:nvPr/>
        </p:nvSpPr>
        <p:spPr>
          <a:xfrm>
            <a:off x="5451568" y="3240734"/>
            <a:ext cx="1728192" cy="645160"/>
          </a:xfrm>
          <a:prstGeom prst="rect">
            <a:avLst/>
          </a:prstGeom>
          <a:noFill/>
        </p:spPr>
        <p:txBody>
          <a:bodyPr wrap="square" rtlCol="0">
            <a:spAutoFit/>
          </a:bodyPr>
          <a:lstStyle/>
          <a:p>
            <a:pPr algn="ctr"/>
            <a:r>
              <a:rPr lang="zh-CN" altLang="en-US" sz="3600" b="1" dirty="0" smtClean="0">
                <a:solidFill>
                  <a:srgbClr val="0033CC"/>
                </a:solidFill>
                <a:latin typeface="黑体" panose="02010609060101010101" pitchFamily="49" charset="-122"/>
                <a:ea typeface="黑体" panose="02010609060101010101" pitchFamily="49" charset="-122"/>
                <a:sym typeface="+mn-ea"/>
              </a:rPr>
              <a:t>科学性</a:t>
            </a:r>
            <a:endParaRPr lang="zh-CN" altLang="en-US" sz="3600" dirty="0">
              <a:solidFill>
                <a:prstClr val="black"/>
              </a:solidFill>
              <a:latin typeface="微软雅黑" panose="020B0503020204020204" charset="-122"/>
              <a:ea typeface="微软雅黑" panose="020B0503020204020204" charset="-122"/>
            </a:endParaRPr>
          </a:p>
        </p:txBody>
      </p:sp>
      <p:sp>
        <p:nvSpPr>
          <p:cNvPr id="37" name="TextBox 36"/>
          <p:cNvSpPr txBox="1"/>
          <p:nvPr/>
        </p:nvSpPr>
        <p:spPr>
          <a:xfrm>
            <a:off x="5451568" y="3940516"/>
            <a:ext cx="1728192" cy="645160"/>
          </a:xfrm>
          <a:prstGeom prst="rect">
            <a:avLst/>
          </a:prstGeom>
          <a:noFill/>
        </p:spPr>
        <p:txBody>
          <a:bodyPr wrap="square" rtlCol="0">
            <a:spAutoFit/>
          </a:bodyPr>
          <a:lstStyle/>
          <a:p>
            <a:pPr algn="ctr"/>
            <a:r>
              <a:rPr lang="zh-CN" altLang="en-US" sz="3600" b="1" dirty="0" smtClean="0">
                <a:solidFill>
                  <a:srgbClr val="0033CC"/>
                </a:solidFill>
                <a:latin typeface="黑体" panose="02010609060101010101" pitchFamily="49" charset="-122"/>
                <a:ea typeface="黑体" panose="02010609060101010101" pitchFamily="49" charset="-122"/>
                <a:sym typeface="+mn-ea"/>
              </a:rPr>
              <a:t>严谨性</a:t>
            </a:r>
            <a:endParaRPr lang="zh-CN" altLang="en-US" sz="3600" dirty="0">
              <a:solidFill>
                <a:prstClr val="black"/>
              </a:solidFill>
              <a:latin typeface="微软雅黑" panose="020B0503020204020204" charset="-122"/>
              <a:ea typeface="微软雅黑" panose="020B0503020204020204" charset="-122"/>
            </a:endParaRPr>
          </a:p>
        </p:txBody>
      </p:sp>
      <p:sp>
        <p:nvSpPr>
          <p:cNvPr id="38" name="TextBox 37"/>
          <p:cNvSpPr txBox="1"/>
          <p:nvPr/>
        </p:nvSpPr>
        <p:spPr>
          <a:xfrm>
            <a:off x="5740106" y="4669507"/>
            <a:ext cx="1728192" cy="645160"/>
          </a:xfrm>
          <a:prstGeom prst="rect">
            <a:avLst/>
          </a:prstGeom>
          <a:noFill/>
        </p:spPr>
        <p:txBody>
          <a:bodyPr wrap="square" rtlCol="0">
            <a:spAutoFit/>
          </a:bodyPr>
          <a:lstStyle/>
          <a:p>
            <a:pPr algn="ctr"/>
            <a:r>
              <a:rPr lang="zh-CN" altLang="en-US" sz="3600" b="1" dirty="0">
                <a:solidFill>
                  <a:srgbClr val="0033CC"/>
                </a:solidFill>
                <a:latin typeface="黑体" panose="02010609060101010101" pitchFamily="49" charset="-122"/>
                <a:ea typeface="黑体" panose="02010609060101010101" pitchFamily="49" charset="-122"/>
                <a:sym typeface="+mn-ea"/>
              </a:rPr>
              <a:t>逻辑性</a:t>
            </a:r>
            <a:endParaRPr lang="zh-CN" altLang="en-US" sz="3600" dirty="0">
              <a:solidFill>
                <a:prstClr val="black"/>
              </a:solidFill>
              <a:latin typeface="微软雅黑" panose="020B0503020204020204" charset="-122"/>
              <a:ea typeface="微软雅黑" panose="020B0503020204020204" charset="-122"/>
            </a:endParaRPr>
          </a:p>
        </p:txBody>
      </p:sp>
      <p:grpSp>
        <p:nvGrpSpPr>
          <p:cNvPr id="26" name="组合 25"/>
          <p:cNvGrpSpPr/>
          <p:nvPr/>
        </p:nvGrpSpPr>
        <p:grpSpPr>
          <a:xfrm>
            <a:off x="3660312" y="3570971"/>
            <a:ext cx="649196" cy="658133"/>
            <a:chOff x="5545407" y="1502388"/>
            <a:chExt cx="865595" cy="877511"/>
          </a:xfrm>
        </p:grpSpPr>
        <p:sp>
          <p:nvSpPr>
            <p:cNvPr id="27" name="矩形 26"/>
            <p:cNvSpPr/>
            <p:nvPr>
              <p:custDataLst>
                <p:tags r:id="rId5"/>
              </p:custDataLst>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sz="1350" dirty="0">
                <a:solidFill>
                  <a:prstClr val="white"/>
                </a:solidFill>
              </a:endParaRPr>
            </a:p>
          </p:txBody>
        </p:sp>
        <p:sp>
          <p:nvSpPr>
            <p:cNvPr id="31" name="TextBox 30"/>
            <p:cNvSpPr txBox="1"/>
            <p:nvPr>
              <p:custDataLst>
                <p:tags r:id="rId6"/>
              </p:custDataLst>
            </p:nvPr>
          </p:nvSpPr>
          <p:spPr>
            <a:xfrm>
              <a:off x="5773892" y="1519686"/>
              <a:ext cx="408623" cy="860213"/>
            </a:xfrm>
            <a:prstGeom prst="rect">
              <a:avLst/>
            </a:prstGeom>
            <a:noFill/>
          </p:spPr>
          <p:txBody>
            <a:bodyPr wrap="square" rtlCol="0">
              <a:spAutoFit/>
            </a:bodyPr>
            <a:lstStyle/>
            <a:p>
              <a:endParaRPr lang="zh-CN" altLang="en-US" sz="36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219" name="Text Box 4"/>
          <p:cNvSpPr>
            <a:spLocks noGrp="1"/>
          </p:cNvSpPr>
          <p:nvPr>
            <p:ph type="title"/>
            <p:custDataLst>
              <p:tags r:id="rId3"/>
            </p:custDataLst>
          </p:nvPr>
        </p:nvSpPr>
        <p:spPr>
          <a:xfrm>
            <a:off x="1207770" y="309245"/>
            <a:ext cx="7804785" cy="1462405"/>
          </a:xfrm>
        </p:spPr>
        <p:txBody>
          <a:bodyPr vert="horz" wrap="square" lIns="91440" tIns="45720" rIns="91440" bIns="45720" anchor="b"/>
          <a:lstStyle/>
          <a:p>
            <a:pPr eaLnBrk="1" hangingPunct="1"/>
            <a:r>
              <a:rPr lang="en-US" altLang="zh-CN" i="1" dirty="0"/>
              <a:t> </a:t>
            </a:r>
            <a:r>
              <a:rPr lang="en-US" altLang="zh-CN" sz="4000" b="1" dirty="0" smtClean="0">
                <a:solidFill>
                  <a:srgbClr val="990033"/>
                </a:solidFill>
                <a:latin typeface="黑体" panose="02010609060101010101" pitchFamily="49" charset="-122"/>
                <a:ea typeface="黑体" panose="02010609060101010101" pitchFamily="49" charset="-122"/>
                <a:cs typeface="+mn-ea"/>
                <a:sym typeface="+mn-ea"/>
              </a:rPr>
              <a:t>3.</a:t>
            </a:r>
            <a:r>
              <a:rPr lang="zh-CN" altLang="en-US" sz="4000" b="1" dirty="0" smtClean="0">
                <a:solidFill>
                  <a:srgbClr val="990033"/>
                </a:solidFill>
                <a:latin typeface="黑体" panose="02010609060101010101" pitchFamily="49" charset="-122"/>
                <a:ea typeface="黑体" panose="02010609060101010101" pitchFamily="49" charset="-122"/>
                <a:cs typeface="+mn-ea"/>
                <a:sym typeface="+mn-ea"/>
              </a:rPr>
              <a:t>如何做好课堂教学</a:t>
            </a:r>
            <a:r>
              <a:rPr lang="zh-CN" altLang="en-US" sz="4000" b="1" dirty="0">
                <a:solidFill>
                  <a:srgbClr val="990033"/>
                </a:solidFill>
                <a:latin typeface="黑体" panose="02010609060101010101" pitchFamily="49" charset="-122"/>
                <a:ea typeface="黑体" panose="02010609060101010101" pitchFamily="49" charset="-122"/>
                <a:cs typeface="+mn-ea"/>
                <a:sym typeface="+mn-ea"/>
              </a:rPr>
              <a:t>设计？</a:t>
            </a:r>
            <a:endParaRPr lang="zh-CN" altLang="en-US" sz="4000" b="1" i="1" dirty="0">
              <a:solidFill>
                <a:srgbClr val="990033"/>
              </a:solidFill>
              <a:latin typeface="黑体" panose="02010609060101010101" pitchFamily="49" charset="-122"/>
              <a:ea typeface="黑体" panose="02010609060101010101" pitchFamily="49" charset="-122"/>
              <a:cs typeface="+mn-ea"/>
              <a:sym typeface="+mn-ea"/>
            </a:endParaRPr>
          </a:p>
        </p:txBody>
      </p:sp>
      <p:sp>
        <p:nvSpPr>
          <p:cNvPr id="11" name="五角星 10"/>
          <p:cNvSpPr/>
          <p:nvPr>
            <p:custDataLst>
              <p:tags r:id="rId4"/>
            </p:custDataLst>
          </p:nvPr>
        </p:nvSpPr>
        <p:spPr>
          <a:xfrm>
            <a:off x="7592695" y="1246505"/>
            <a:ext cx="340995" cy="431800"/>
          </a:xfrm>
          <a:prstGeom prst="star5">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5"/>
          <p:cNvSpPr txBox="1"/>
          <p:nvPr/>
        </p:nvSpPr>
        <p:spPr>
          <a:xfrm>
            <a:off x="1496153" y="3374719"/>
            <a:ext cx="1728192" cy="645160"/>
          </a:xfrm>
          <a:prstGeom prst="rect">
            <a:avLst/>
          </a:prstGeom>
          <a:noFill/>
        </p:spPr>
        <p:txBody>
          <a:bodyPr wrap="square" rtlCol="0">
            <a:spAutoFit/>
          </a:bodyPr>
          <a:lstStyle/>
          <a:p>
            <a:pPr algn="ctr"/>
            <a:r>
              <a:rPr lang="zh-CN" altLang="en-US" sz="3600" b="1" dirty="0" smtClean="0">
                <a:solidFill>
                  <a:srgbClr val="C00000"/>
                </a:solidFill>
                <a:latin typeface="黑体" panose="02010609060101010101" pitchFamily="49" charset="-122"/>
                <a:ea typeface="黑体" panose="02010609060101010101" pitchFamily="49" charset="-122"/>
                <a:sym typeface="+mn-ea"/>
              </a:rPr>
              <a:t>前提</a:t>
            </a:r>
          </a:p>
        </p:txBody>
      </p:sp>
    </p:spTree>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idx="1"/>
            <p:custDataLst>
              <p:tags r:id="rId1"/>
            </p:custDataLst>
          </p:nvPr>
        </p:nvSpPr>
        <p:spPr>
          <a:xfrm>
            <a:off x="1427480" y="1783715"/>
            <a:ext cx="7085965" cy="4114800"/>
          </a:xfrm>
        </p:spPr>
        <p:txBody>
          <a:bodyPr vert="horz" wrap="square" lIns="91440" tIns="45720" rIns="91440" bIns="45720" anchor="t"/>
          <a:lstStyle/>
          <a:p>
            <a:pPr eaLnBrk="1" latinLnBrk="0" hangingPunct="1">
              <a:lnSpc>
                <a:spcPct val="150000"/>
              </a:lnSpc>
              <a:spcBef>
                <a:spcPts val="0"/>
              </a:spcBef>
              <a:spcAft>
                <a:spcPts val="1200"/>
              </a:spcAft>
              <a:buFont typeface="Wingdings" panose="05000000000000000000" charset="0"/>
              <a:buChar char="Ø"/>
            </a:pPr>
            <a:r>
              <a:rPr lang="zh-CN" altLang="en-US" sz="3600" b="1" dirty="0" smtClean="0">
                <a:solidFill>
                  <a:srgbClr val="0033CC"/>
                </a:solidFill>
                <a:latin typeface="黑体" panose="02010609060101010101" pitchFamily="49" charset="-122"/>
                <a:ea typeface="黑体" panose="02010609060101010101" pitchFamily="49" charset="-122"/>
                <a:sym typeface="+mn-ea"/>
              </a:rPr>
              <a:t>注重</a:t>
            </a:r>
            <a:r>
              <a:rPr lang="zh-CN" altLang="en-US" sz="3600" b="1" dirty="0">
                <a:solidFill>
                  <a:srgbClr val="0033CC"/>
                </a:solidFill>
                <a:latin typeface="黑体" panose="02010609060101010101" pitchFamily="49" charset="-122"/>
                <a:ea typeface="黑体" panose="02010609060101010101" pitchFamily="49" charset="-122"/>
                <a:sym typeface="+mn-ea"/>
              </a:rPr>
              <a:t>课堂教学</a:t>
            </a:r>
            <a:r>
              <a:rPr lang="zh-CN" altLang="en-US" sz="3600" b="1" u="sng" dirty="0">
                <a:solidFill>
                  <a:srgbClr val="0033CC"/>
                </a:solidFill>
                <a:latin typeface="黑体" panose="02010609060101010101" pitchFamily="49" charset="-122"/>
                <a:ea typeface="黑体" panose="02010609060101010101" pitchFamily="49" charset="-122"/>
                <a:sym typeface="+mn-ea"/>
              </a:rPr>
              <a:t>整体设计</a:t>
            </a:r>
            <a:r>
              <a:rPr lang="zh-CN" altLang="en-US" sz="3600" b="1" dirty="0">
                <a:solidFill>
                  <a:srgbClr val="0033CC"/>
                </a:solidFill>
                <a:latin typeface="黑体" panose="02010609060101010101" pitchFamily="49" charset="-122"/>
                <a:ea typeface="黑体" panose="02010609060101010101" pitchFamily="49" charset="-122"/>
                <a:sym typeface="+mn-ea"/>
              </a:rPr>
              <a:t>  </a:t>
            </a:r>
          </a:p>
          <a:p>
            <a:pPr eaLnBrk="1" latinLnBrk="0" hangingPunct="1">
              <a:lnSpc>
                <a:spcPct val="150000"/>
              </a:lnSpc>
              <a:spcBef>
                <a:spcPts val="0"/>
              </a:spcBef>
              <a:spcAft>
                <a:spcPts val="1200"/>
              </a:spcAft>
              <a:buFont typeface="Wingdings" panose="05000000000000000000" charset="0"/>
              <a:buChar char="Ø"/>
            </a:pPr>
            <a:r>
              <a:rPr lang="zh-CN" altLang="en-US" sz="3600" b="1" dirty="0" smtClean="0">
                <a:solidFill>
                  <a:srgbClr val="0033CC"/>
                </a:solidFill>
                <a:latin typeface="黑体" panose="02010609060101010101" pitchFamily="49" charset="-122"/>
                <a:ea typeface="黑体" panose="02010609060101010101" pitchFamily="49" charset="-122"/>
                <a:sym typeface="+mn-ea"/>
              </a:rPr>
              <a:t>注重</a:t>
            </a:r>
            <a:r>
              <a:rPr lang="zh-CN" altLang="en-US" sz="3600" b="1" dirty="0">
                <a:solidFill>
                  <a:srgbClr val="0033CC"/>
                </a:solidFill>
                <a:latin typeface="黑体" panose="02010609060101010101" pitchFamily="49" charset="-122"/>
                <a:ea typeface="黑体" panose="02010609060101010101" pitchFamily="49" charset="-122"/>
                <a:sym typeface="+mn-ea"/>
              </a:rPr>
              <a:t>融入</a:t>
            </a:r>
            <a:r>
              <a:rPr lang="zh-CN" altLang="en-US" sz="3600" b="1" u="sng" dirty="0">
                <a:solidFill>
                  <a:srgbClr val="0033CC"/>
                </a:solidFill>
                <a:latin typeface="黑体" panose="02010609060101010101" pitchFamily="49" charset="-122"/>
                <a:ea typeface="黑体" panose="02010609060101010101" pitchFamily="49" charset="-122"/>
                <a:sym typeface="+mn-ea"/>
              </a:rPr>
              <a:t>现代教育理念</a:t>
            </a:r>
            <a:r>
              <a:rPr lang="zh-CN" altLang="en-US" b="1" u="sng" dirty="0">
                <a:solidFill>
                  <a:srgbClr val="0033CC"/>
                </a:solidFill>
                <a:latin typeface="黑体" panose="02010609060101010101" pitchFamily="49" charset="-122"/>
                <a:ea typeface="黑体" panose="02010609060101010101" pitchFamily="49" charset="-122"/>
                <a:sym typeface="+mn-ea"/>
              </a:rPr>
              <a:t> </a:t>
            </a:r>
          </a:p>
        </p:txBody>
      </p:sp>
      <p:pic>
        <p:nvPicPr>
          <p:cNvPr id="5" name="图片 4"/>
          <p:cNvPicPr>
            <a:picLocks noChangeAspect="1"/>
          </p:cNvPicPr>
          <p:nvPr>
            <p:custDataLst>
              <p:tags r:id="rId2"/>
            </p:custDataLst>
          </p:nvPr>
        </p:nvPicPr>
        <p:blipFill>
          <a:blip r:embed="rId9"/>
          <a:stretch>
            <a:fillRect/>
          </a:stretch>
        </p:blipFill>
        <p:spPr>
          <a:xfrm>
            <a:off x="3283585" y="4257040"/>
            <a:ext cx="2640330" cy="1821815"/>
          </a:xfrm>
          <a:prstGeom prst="rect">
            <a:avLst/>
          </a:prstGeom>
        </p:spPr>
      </p:pic>
      <p:pic>
        <p:nvPicPr>
          <p:cNvPr id="3" name="图片 2"/>
          <p:cNvPicPr>
            <a:picLocks noChangeAspect="1"/>
          </p:cNvPicPr>
          <p:nvPr>
            <p:custDataLst>
              <p:tags r:id="rId3"/>
            </p:custDataLst>
          </p:nvPr>
        </p:nvPicPr>
        <p:blipFill>
          <a:blip r:embed="rId10" cstate="email"/>
          <a:srcRect b="-12245"/>
          <a:stretch>
            <a:fillRect/>
          </a:stretch>
        </p:blipFill>
        <p:spPr>
          <a:xfrm>
            <a:off x="5989955" y="4257040"/>
            <a:ext cx="2522855" cy="2071370"/>
          </a:xfrm>
          <a:prstGeom prst="rect">
            <a:avLst/>
          </a:prstGeom>
        </p:spPr>
      </p:pic>
      <p:pic>
        <p:nvPicPr>
          <p:cNvPr id="4" name="图片 3"/>
          <p:cNvPicPr>
            <a:picLocks noChangeAspect="1"/>
          </p:cNvPicPr>
          <p:nvPr>
            <p:custDataLst>
              <p:tags r:id="rId4"/>
            </p:custDataLst>
          </p:nvPr>
        </p:nvPicPr>
        <p:blipFill>
          <a:blip r:embed="rId11" cstate="email"/>
          <a:stretch>
            <a:fillRect/>
          </a:stretch>
        </p:blipFill>
        <p:spPr>
          <a:xfrm>
            <a:off x="652780" y="4257040"/>
            <a:ext cx="2559050" cy="1822450"/>
          </a:xfrm>
          <a:prstGeom prst="rect">
            <a:avLst/>
          </a:prstGeom>
        </p:spPr>
      </p:pic>
      <p:sp>
        <p:nvSpPr>
          <p:cNvPr id="9219" name="Text Box 4"/>
          <p:cNvSpPr>
            <a:spLocks noGrp="1"/>
          </p:cNvSpPr>
          <p:nvPr>
            <p:ph type="title"/>
            <p:custDataLst>
              <p:tags r:id="rId5"/>
            </p:custDataLst>
          </p:nvPr>
        </p:nvSpPr>
        <p:spPr>
          <a:xfrm>
            <a:off x="1207770" y="309245"/>
            <a:ext cx="7804785" cy="1462405"/>
          </a:xfrm>
        </p:spPr>
        <p:txBody>
          <a:bodyPr vert="horz" wrap="square" lIns="91440" tIns="45720" rIns="91440" bIns="45720" anchor="b"/>
          <a:lstStyle/>
          <a:p>
            <a:pPr eaLnBrk="1" hangingPunct="1"/>
            <a:r>
              <a:rPr lang="en-US" altLang="zh-CN" i="1" dirty="0"/>
              <a:t> </a:t>
            </a:r>
            <a:r>
              <a:rPr lang="en-US" altLang="zh-CN" sz="4000" b="1" dirty="0" smtClean="0">
                <a:solidFill>
                  <a:srgbClr val="990033"/>
                </a:solidFill>
                <a:latin typeface="黑体" panose="02010609060101010101" pitchFamily="49" charset="-122"/>
                <a:ea typeface="黑体" panose="02010609060101010101" pitchFamily="49" charset="-122"/>
                <a:cs typeface="+mn-ea"/>
                <a:sym typeface="+mn-ea"/>
              </a:rPr>
              <a:t>3.</a:t>
            </a:r>
            <a:r>
              <a:rPr lang="zh-CN" altLang="en-US" sz="4000" b="1" dirty="0" smtClean="0">
                <a:solidFill>
                  <a:srgbClr val="990033"/>
                </a:solidFill>
                <a:latin typeface="黑体" panose="02010609060101010101" pitchFamily="49" charset="-122"/>
                <a:ea typeface="黑体" panose="02010609060101010101" pitchFamily="49" charset="-122"/>
                <a:cs typeface="+mn-ea"/>
                <a:sym typeface="+mn-ea"/>
              </a:rPr>
              <a:t>如何做好课堂教学</a:t>
            </a:r>
            <a:r>
              <a:rPr lang="zh-CN" altLang="en-US" sz="4000" b="1" dirty="0">
                <a:solidFill>
                  <a:srgbClr val="990033"/>
                </a:solidFill>
                <a:latin typeface="黑体" panose="02010609060101010101" pitchFamily="49" charset="-122"/>
                <a:ea typeface="黑体" panose="02010609060101010101" pitchFamily="49" charset="-122"/>
                <a:cs typeface="+mn-ea"/>
                <a:sym typeface="+mn-ea"/>
              </a:rPr>
              <a:t>设计？</a:t>
            </a:r>
            <a:endParaRPr lang="zh-CN" altLang="en-US" sz="4000" b="1" i="1" dirty="0">
              <a:solidFill>
                <a:srgbClr val="990033"/>
              </a:solidFill>
              <a:latin typeface="黑体" panose="02010609060101010101" pitchFamily="49" charset="-122"/>
              <a:ea typeface="黑体" panose="02010609060101010101" pitchFamily="49" charset="-122"/>
              <a:cs typeface="+mn-ea"/>
              <a:sym typeface="+mn-ea"/>
            </a:endParaRPr>
          </a:p>
        </p:txBody>
      </p:sp>
      <p:sp>
        <p:nvSpPr>
          <p:cNvPr id="2" name="五角星 1"/>
          <p:cNvSpPr/>
          <p:nvPr>
            <p:custDataLst>
              <p:tags r:id="rId6"/>
            </p:custDataLst>
          </p:nvPr>
        </p:nvSpPr>
        <p:spPr>
          <a:xfrm>
            <a:off x="7592695" y="1246505"/>
            <a:ext cx="340995" cy="431800"/>
          </a:xfrm>
          <a:prstGeom prst="star5">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additive="base">
                                        <p:cTn id="7" dur="500" fill="hold"/>
                                        <p:tgtEl>
                                          <p:spTgt spid="92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xEl>
                                              <p:pRg st="1" end="1"/>
                                            </p:txEl>
                                          </p:spTgt>
                                        </p:tgtEl>
                                        <p:attrNameLst>
                                          <p:attrName>style.visibility</p:attrName>
                                        </p:attrNameLst>
                                      </p:cBhvr>
                                      <p:to>
                                        <p:strVal val="visible"/>
                                      </p:to>
                                    </p:set>
                                    <p:anim calcmode="lin" valueType="num">
                                      <p:cBhvr additive="base">
                                        <p:cTn id="13" dur="500" fill="hold"/>
                                        <p:tgtEl>
                                          <p:spTgt spid="92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par>
                                <p:cTn id="21" presetID="1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ppt_y</p:attrName>
                                        </p:attrNameLst>
                                      </p:cBhvr>
                                      <p:tavLst>
                                        <p:tav tm="0">
                                          <p:val>
                                            <p:strVal val="#ppt_y+#ppt_h*1.125000"/>
                                          </p:val>
                                        </p:tav>
                                        <p:tav tm="100000">
                                          <p:val>
                                            <p:strVal val="#ppt_y"/>
                                          </p:val>
                                        </p:tav>
                                      </p:tavLst>
                                    </p:anim>
                                    <p:animEffect transition="in" filter="wipe(up)">
                                      <p:cBhvr>
                                        <p:cTn id="24" dur="500"/>
                                        <p:tgtEl>
                                          <p:spTgt spid="5"/>
                                        </p:tgtEl>
                                      </p:cBhvr>
                                    </p:animEffect>
                                  </p:childTnLst>
                                </p:cTn>
                              </p:par>
                              <p:par>
                                <p:cTn id="25" presetID="12" presetClass="entr" presetSubtype="4"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custDataLst>
              <p:tags r:id="rId2"/>
            </p:custDataLst>
          </p:nvPr>
        </p:nvSpPr>
        <p:spPr bwMode="auto">
          <a:xfrm>
            <a:off x="714375" y="826135"/>
            <a:ext cx="3940810" cy="86487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7627" tIns="35242" rIns="67627" bIns="35242" anchor="ctr" anchorCtr="0">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algn="l" eaLnBrk="1" hangingPunct="1">
              <a:spcBef>
                <a:spcPct val="0"/>
              </a:spcBef>
              <a:buFontTx/>
              <a:buNone/>
            </a:pPr>
            <a:r>
              <a:rPr lang="en-US" altLang="zh-CN" sz="4000" b="1" dirty="0">
                <a:solidFill>
                  <a:schemeClr val="folHlink"/>
                </a:solidFill>
                <a:sym typeface="+mn-ea"/>
              </a:rPr>
              <a:t>   </a:t>
            </a:r>
            <a:r>
              <a:rPr lang="zh-CN" altLang="en-US" sz="3600" b="1" dirty="0">
                <a:solidFill>
                  <a:srgbClr val="0033CC"/>
                </a:solidFill>
                <a:latin typeface="华文新魏" panose="02010800040101010101" charset="-122"/>
                <a:ea typeface="华文新魏" panose="02010800040101010101" charset="-122"/>
                <a:sym typeface="+mn-ea"/>
              </a:rPr>
              <a:t>教学整体</a:t>
            </a:r>
            <a:r>
              <a:rPr lang="zh-CN" altLang="en-US" sz="3600" b="1" dirty="0" smtClean="0">
                <a:solidFill>
                  <a:srgbClr val="0033CC"/>
                </a:solidFill>
                <a:latin typeface="华文新魏" panose="02010800040101010101" charset="-122"/>
                <a:ea typeface="华文新魏" panose="02010800040101010101" charset="-122"/>
                <a:sym typeface="+mn-ea"/>
              </a:rPr>
              <a:t>设计</a:t>
            </a:r>
            <a:endParaRPr lang="zh-CN" altLang="en-US" sz="3600" b="1" dirty="0">
              <a:solidFill>
                <a:srgbClr val="0033CC"/>
              </a:solidFill>
              <a:latin typeface="华文新魏" panose="02010800040101010101" charset="-122"/>
              <a:ea typeface="华文新魏" panose="02010800040101010101" charset="-122"/>
              <a:cs typeface="+mj-cs"/>
              <a:sym typeface="+mn-ea"/>
            </a:endParaRPr>
          </a:p>
        </p:txBody>
      </p:sp>
      <p:sp>
        <p:nvSpPr>
          <p:cNvPr id="5" name="文本框 4"/>
          <p:cNvSpPr txBox="1"/>
          <p:nvPr>
            <p:custDataLst>
              <p:tags r:id="rId3"/>
            </p:custDataLst>
          </p:nvPr>
        </p:nvSpPr>
        <p:spPr>
          <a:xfrm>
            <a:off x="1609725" y="1775460"/>
            <a:ext cx="2994660" cy="6369685"/>
          </a:xfrm>
          <a:prstGeom prst="rect">
            <a:avLst/>
          </a:prstGeom>
          <a:noFill/>
        </p:spPr>
        <p:txBody>
          <a:bodyPr wrap="square" rtlCol="0">
            <a:spAutoFit/>
          </a:bodyPr>
          <a:lstStyle/>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授课选题 </a:t>
            </a: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教案设计</a:t>
            </a: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教学目标</a:t>
            </a: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教学内容</a:t>
            </a: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教学手段</a:t>
            </a:r>
            <a:endParaRPr lang="en-US" altLang="zh-CN" sz="2800" b="1" dirty="0">
              <a:solidFill>
                <a:srgbClr val="0033CC"/>
              </a:solidFill>
              <a:latin typeface="黑体" panose="02010609060101010101" pitchFamily="49" charset="-122"/>
              <a:ea typeface="黑体" panose="02010609060101010101" pitchFamily="49" charset="-122"/>
              <a:sym typeface="+mn-ea"/>
            </a:endParaRP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互动设计</a:t>
            </a: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问题设计</a:t>
            </a: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PPT 设计</a:t>
            </a: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案例设计</a:t>
            </a: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板书设计</a:t>
            </a:r>
          </a:p>
          <a:p>
            <a:pPr marL="571500" indent="-571500">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sym typeface="+mn-ea"/>
              </a:rPr>
              <a:t>教具设计</a:t>
            </a:r>
          </a:p>
          <a:p>
            <a:pPr>
              <a:buFont typeface="Wingdings" panose="05000000000000000000" charset="0"/>
            </a:pPr>
            <a:endParaRPr lang="zh-CN" altLang="en-US" sz="2800" b="1" dirty="0">
              <a:solidFill>
                <a:srgbClr val="0033CC"/>
              </a:solidFill>
              <a:latin typeface="黑体" panose="02010609060101010101" pitchFamily="49" charset="-122"/>
              <a:ea typeface="黑体" panose="02010609060101010101" pitchFamily="49" charset="-122"/>
              <a:sym typeface="+mn-ea"/>
            </a:endParaRPr>
          </a:p>
          <a:p>
            <a:pPr>
              <a:buFont typeface="Wingdings" panose="05000000000000000000" charset="0"/>
            </a:pPr>
            <a:endParaRPr lang="en-US" altLang="zh-CN" sz="3600" dirty="0">
              <a:latin typeface="黑体" panose="02010609060101010101" pitchFamily="49" charset="-122"/>
              <a:ea typeface="黑体" panose="02010609060101010101" pitchFamily="49" charset="-122"/>
            </a:endParaRPr>
          </a:p>
          <a:p>
            <a:endParaRPr lang="en-US" altLang="zh-CN" sz="3600" dirty="0">
              <a:latin typeface="黑体" panose="02010609060101010101" pitchFamily="49" charset="-122"/>
              <a:ea typeface="黑体" panose="02010609060101010101" pitchFamily="49" charset="-122"/>
            </a:endParaRPr>
          </a:p>
        </p:txBody>
      </p:sp>
      <p:sp>
        <p:nvSpPr>
          <p:cNvPr id="4" name="文本框 3"/>
          <p:cNvSpPr txBox="1"/>
          <p:nvPr>
            <p:custDataLst>
              <p:tags r:id="rId4"/>
            </p:custDataLst>
          </p:nvPr>
        </p:nvSpPr>
        <p:spPr>
          <a:xfrm>
            <a:off x="4857752" y="3714435"/>
            <a:ext cx="3123565" cy="829945"/>
          </a:xfrm>
          <a:prstGeom prst="rect">
            <a:avLst/>
          </a:prstGeom>
          <a:noFill/>
        </p:spPr>
        <p:txBody>
          <a:bodyPr wrap="square" rtlCol="0">
            <a:spAutoFit/>
          </a:bodyPr>
          <a:lstStyle/>
          <a:p>
            <a:r>
              <a:rPr lang="zh-CN" altLang="en-US" sz="4800" b="1" dirty="0">
                <a:solidFill>
                  <a:srgbClr val="C00000"/>
                </a:solidFill>
                <a:latin typeface="方正舒体" panose="02010601030101010101" charset="-122"/>
                <a:ea typeface="方正舒体" panose="02010601030101010101" charset="-122"/>
              </a:rPr>
              <a:t>基本要素</a:t>
            </a:r>
          </a:p>
        </p:txBody>
      </p:sp>
      <p:sp>
        <p:nvSpPr>
          <p:cNvPr id="6" name="右大括号 5"/>
          <p:cNvSpPr/>
          <p:nvPr>
            <p:custDataLst>
              <p:tags r:id="rId5"/>
            </p:custDataLst>
          </p:nvPr>
        </p:nvSpPr>
        <p:spPr>
          <a:xfrm>
            <a:off x="4286250" y="1918970"/>
            <a:ext cx="552450" cy="4421505"/>
          </a:xfrm>
          <a:prstGeom prst="rightBrace">
            <a:avLst/>
          </a:prstGeom>
          <a:ln>
            <a:solidFill>
              <a:srgbClr val="0000FF"/>
            </a:solidFill>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zh-CN" altLang="en-US"/>
          </a:p>
        </p:txBody>
      </p:sp>
      <p:sp>
        <p:nvSpPr>
          <p:cNvPr id="3" name="Text Box 2"/>
          <p:cNvSpPr txBox="1">
            <a:spLocks noChangeArrowheads="1"/>
          </p:cNvSpPr>
          <p:nvPr>
            <p:custDataLst>
              <p:tags r:id="rId6"/>
            </p:custDataLst>
          </p:nvPr>
        </p:nvSpPr>
        <p:spPr bwMode="auto">
          <a:xfrm>
            <a:off x="3629025" y="826135"/>
            <a:ext cx="5078095" cy="86487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7627" tIns="35242" rIns="67627" bIns="35242" anchor="ctr" anchorCtr="0">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algn="l" eaLnBrk="1" hangingPunct="1">
              <a:spcBef>
                <a:spcPct val="0"/>
              </a:spcBef>
              <a:buFontTx/>
              <a:buNone/>
            </a:pPr>
            <a:r>
              <a:rPr lang="en-US" altLang="zh-CN" sz="4000" b="1" dirty="0">
                <a:solidFill>
                  <a:schemeClr val="folHlink"/>
                </a:solidFill>
                <a:sym typeface="+mn-ea"/>
              </a:rPr>
              <a:t>  </a:t>
            </a:r>
            <a:r>
              <a:rPr lang="zh-CN" altLang="en-US" sz="3600" b="1" dirty="0" smtClean="0">
                <a:solidFill>
                  <a:srgbClr val="0033CC"/>
                </a:solidFill>
                <a:latin typeface="华文新魏" panose="02010800040101010101" charset="-122"/>
                <a:ea typeface="华文新魏" panose="02010800040101010101" charset="-122"/>
                <a:sym typeface="+mn-ea"/>
              </a:rPr>
              <a:t>是</a:t>
            </a:r>
            <a:r>
              <a:rPr lang="zh-CN" altLang="en-US" sz="3600" b="1" dirty="0">
                <a:solidFill>
                  <a:srgbClr val="0033CC"/>
                </a:solidFill>
                <a:latin typeface="华文新魏" panose="02010800040101010101" charset="-122"/>
                <a:ea typeface="华文新魏" panose="02010800040101010101" charset="-122"/>
                <a:sym typeface="+mn-ea"/>
              </a:rPr>
              <a:t>上好一堂课的基础 </a:t>
            </a:r>
            <a:endParaRPr lang="zh-CN" altLang="en-US" sz="3600" b="1" dirty="0">
              <a:solidFill>
                <a:srgbClr val="0033CC"/>
              </a:solidFill>
              <a:latin typeface="华文新魏" panose="02010800040101010101" charset="-122"/>
              <a:ea typeface="华文新魏" panose="02010800040101010101" charset="-122"/>
              <a:cs typeface="+mj-cs"/>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框 3"/>
          <p:cNvSpPr txBox="1"/>
          <p:nvPr/>
        </p:nvSpPr>
        <p:spPr>
          <a:xfrm>
            <a:off x="5710555" y="3373755"/>
            <a:ext cx="2934970" cy="829945"/>
          </a:xfrm>
          <a:prstGeom prst="rect">
            <a:avLst/>
          </a:prstGeom>
          <a:noFill/>
          <a:ln w="9525">
            <a:noFill/>
          </a:ln>
        </p:spPr>
        <p:txBody>
          <a:bodyPr wrap="square" anchor="t">
            <a:spAutoFit/>
          </a:bodyPr>
          <a:lstStyle/>
          <a:p>
            <a:r>
              <a:rPr lang="zh-CN" altLang="en-US" sz="4800" b="1" dirty="0">
                <a:solidFill>
                  <a:srgbClr val="C00000"/>
                </a:solidFill>
                <a:latin typeface="方正舒体" panose="02010601030101010101" charset="-122"/>
                <a:ea typeface="方正舒体" panose="02010601030101010101" charset="-122"/>
                <a:cs typeface="+mn-ea"/>
              </a:rPr>
              <a:t>拓展要素</a:t>
            </a:r>
          </a:p>
        </p:txBody>
      </p:sp>
      <p:sp>
        <p:nvSpPr>
          <p:cNvPr id="5" name="文本框 4"/>
          <p:cNvSpPr txBox="1"/>
          <p:nvPr/>
        </p:nvSpPr>
        <p:spPr>
          <a:xfrm>
            <a:off x="2212975" y="1350010"/>
            <a:ext cx="3074670" cy="5384800"/>
          </a:xfrm>
          <a:prstGeom prst="rect">
            <a:avLst/>
          </a:prstGeom>
          <a:noFill/>
        </p:spPr>
        <p:txBody>
          <a:bodyPr wrap="square" rtlCol="0">
            <a:spAutoFit/>
          </a:bodyPr>
          <a:lstStyle/>
          <a:p>
            <a:pPr marL="571500" indent="-571500">
              <a:buFont typeface="Wingdings" panose="05000000000000000000" charset="0"/>
              <a:buChar char="Ø"/>
            </a:pPr>
            <a:endParaRPr lang="zh-CN" altLang="en-US" sz="2800" b="1" noProof="1">
              <a:solidFill>
                <a:srgbClr val="0000FF"/>
              </a:solidFill>
              <a:latin typeface="黑体" panose="02010609060101010101" pitchFamily="49" charset="-122"/>
              <a:ea typeface="黑体" panose="02010609060101010101" pitchFamily="49" charset="-122"/>
            </a:endParaRPr>
          </a:p>
          <a:p>
            <a:pPr marL="571500" indent="-571500">
              <a:lnSpc>
                <a:spcPts val="3360"/>
              </a:lnSpc>
              <a:spcBef>
                <a:spcPts val="0"/>
              </a:spcBef>
              <a:spcAft>
                <a:spcPts val="0"/>
              </a:spcAft>
              <a:buFont typeface="Wingdings" panose="05000000000000000000" charset="0"/>
              <a:buChar char="Ø"/>
            </a:pPr>
            <a:r>
              <a:rPr lang="zh-CN" altLang="en-US" sz="2800" b="1" u="sng">
                <a:solidFill>
                  <a:srgbClr val="0033CC"/>
                </a:solidFill>
                <a:latin typeface="黑体" panose="02010609060101010101" pitchFamily="49" charset="-122"/>
                <a:ea typeface="黑体" panose="02010609060101010101" pitchFamily="49" charset="-122"/>
                <a:cs typeface="+mn-ea"/>
                <a:sym typeface="+mn-ea"/>
              </a:rPr>
              <a:t>衔接</a:t>
            </a:r>
            <a:r>
              <a:rPr lang="zh-CN" altLang="en-US" sz="2800" b="1" u="sng" dirty="0">
                <a:solidFill>
                  <a:srgbClr val="0033CC"/>
                </a:solidFill>
                <a:latin typeface="黑体" panose="02010609060101010101" pitchFamily="49" charset="-122"/>
                <a:ea typeface="黑体" panose="02010609060101010101" pitchFamily="49" charset="-122"/>
                <a:cs typeface="+mn-ea"/>
                <a:sym typeface="+mn-ea"/>
              </a:rPr>
              <a:t>技巧</a:t>
            </a:r>
          </a:p>
          <a:p>
            <a:pPr marL="571500" indent="-571500">
              <a:lnSpc>
                <a:spcPts val="3360"/>
              </a:lnSpc>
              <a:spcBef>
                <a:spcPts val="0"/>
              </a:spcBef>
              <a:spcAft>
                <a:spcPts val="0"/>
              </a:spcAft>
              <a:buFont typeface="Wingdings" panose="05000000000000000000" charset="0"/>
              <a:buChar char="Ø"/>
            </a:pPr>
            <a:r>
              <a:rPr lang="zh-CN" altLang="en-US" sz="2800" b="1" noProof="1">
                <a:solidFill>
                  <a:srgbClr val="0033CC"/>
                </a:solidFill>
                <a:latin typeface="黑体" panose="02010609060101010101" pitchFamily="49" charset="-122"/>
                <a:ea typeface="黑体" panose="02010609060101010101" pitchFamily="49" charset="-122"/>
                <a:cs typeface="+mn-ea"/>
              </a:rPr>
              <a:t>双语教学</a:t>
            </a:r>
            <a:endParaRPr lang="zh-CN" altLang="en-US" sz="2800" b="1" noProof="1">
              <a:solidFill>
                <a:srgbClr val="0033CC"/>
              </a:solidFill>
              <a:latin typeface="黑体" panose="02010609060101010101" pitchFamily="49" charset="-122"/>
              <a:ea typeface="黑体" panose="02010609060101010101" pitchFamily="49" charset="-122"/>
              <a:cs typeface="+mn-ea"/>
              <a:sym typeface="+mn-ea"/>
            </a:endParaRPr>
          </a:p>
          <a:p>
            <a:pPr marL="571500" indent="-571500">
              <a:lnSpc>
                <a:spcPts val="3360"/>
              </a:lnSpc>
              <a:spcBef>
                <a:spcPts val="0"/>
              </a:spcBef>
              <a:spcAft>
                <a:spcPts val="0"/>
              </a:spcAft>
              <a:buFont typeface="Wingdings" panose="05000000000000000000" charset="0"/>
              <a:buChar char="Ø"/>
            </a:pPr>
            <a:r>
              <a:rPr lang="zh-CN" altLang="en-US" sz="2800" b="1" noProof="1">
                <a:solidFill>
                  <a:srgbClr val="0033CC"/>
                </a:solidFill>
                <a:latin typeface="黑体" panose="02010609060101010101" pitchFamily="49" charset="-122"/>
                <a:ea typeface="黑体" panose="02010609060101010101" pitchFamily="49" charset="-122"/>
                <a:cs typeface="+mn-ea"/>
                <a:sym typeface="+mn-ea"/>
              </a:rPr>
              <a:t>形体语言</a:t>
            </a:r>
          </a:p>
          <a:p>
            <a:pPr marL="571500" indent="-571500">
              <a:lnSpc>
                <a:spcPts val="3360"/>
              </a:lnSpc>
              <a:spcBef>
                <a:spcPts val="0"/>
              </a:spcBef>
              <a:spcAft>
                <a:spcPts val="0"/>
              </a:spcAft>
              <a:buFont typeface="Wingdings" panose="05000000000000000000" charset="0"/>
              <a:buChar char="Ø"/>
            </a:pPr>
            <a:r>
              <a:rPr lang="zh-CN" altLang="en-US" sz="2800" b="1" noProof="1">
                <a:solidFill>
                  <a:srgbClr val="0033CC"/>
                </a:solidFill>
                <a:latin typeface="黑体" panose="02010609060101010101" pitchFamily="49" charset="-122"/>
                <a:ea typeface="黑体" panose="02010609060101010101" pitchFamily="49" charset="-122"/>
                <a:cs typeface="+mn-ea"/>
                <a:sym typeface="+mn-ea"/>
              </a:rPr>
              <a:t>仪表教态</a:t>
            </a:r>
          </a:p>
          <a:p>
            <a:pPr marL="571500" indent="-571500">
              <a:lnSpc>
                <a:spcPts val="3360"/>
              </a:lnSpc>
              <a:spcBef>
                <a:spcPts val="0"/>
              </a:spcBef>
              <a:spcAft>
                <a:spcPts val="0"/>
              </a:spcAft>
              <a:buFont typeface="Wingdings" panose="05000000000000000000" charset="0"/>
              <a:buChar char="Ø"/>
            </a:pPr>
            <a:r>
              <a:rPr lang="zh-CN" altLang="en-US" sz="2800" b="1">
                <a:solidFill>
                  <a:srgbClr val="0033CC"/>
                </a:solidFill>
                <a:latin typeface="黑体" panose="02010609060101010101" pitchFamily="49" charset="-122"/>
                <a:ea typeface="黑体" panose="02010609060101010101" pitchFamily="49" charset="-122"/>
                <a:cs typeface="+mn-ea"/>
                <a:sym typeface="+mn-ea"/>
              </a:rPr>
              <a:t>线上线下</a:t>
            </a:r>
          </a:p>
          <a:p>
            <a:pPr marL="571500" indent="-571500">
              <a:lnSpc>
                <a:spcPts val="3360"/>
              </a:lnSpc>
              <a:spcBef>
                <a:spcPts val="0"/>
              </a:spcBef>
              <a:spcAft>
                <a:spcPts val="0"/>
              </a:spcAft>
              <a:buFont typeface="Wingdings" panose="05000000000000000000" charset="0"/>
              <a:buChar char="Ø"/>
            </a:pPr>
            <a:r>
              <a:rPr lang="zh-CN" altLang="en-US" sz="2800" b="1">
                <a:solidFill>
                  <a:srgbClr val="0033CC"/>
                </a:solidFill>
                <a:latin typeface="黑体" panose="02010609060101010101" pitchFamily="49" charset="-122"/>
                <a:ea typeface="黑体" panose="02010609060101010101" pitchFamily="49" charset="-122"/>
                <a:cs typeface="+mn-ea"/>
                <a:sym typeface="+mn-ea"/>
              </a:rPr>
              <a:t>参考文献</a:t>
            </a:r>
          </a:p>
          <a:p>
            <a:pPr marL="571500" indent="-571500">
              <a:lnSpc>
                <a:spcPts val="3360"/>
              </a:lnSpc>
              <a:spcBef>
                <a:spcPts val="0"/>
              </a:spcBef>
              <a:spcAft>
                <a:spcPts val="0"/>
              </a:spcAft>
              <a:buFont typeface="Wingdings" panose="05000000000000000000" charset="0"/>
              <a:buChar char="Ø"/>
            </a:pPr>
            <a:r>
              <a:rPr lang="zh-CN" altLang="en-US" sz="2800" b="1">
                <a:solidFill>
                  <a:srgbClr val="0033CC"/>
                </a:solidFill>
                <a:latin typeface="黑体" panose="02010609060101010101" pitchFamily="49" charset="-122"/>
                <a:ea typeface="黑体" panose="02010609060101010101" pitchFamily="49" charset="-122"/>
                <a:cs typeface="+mn-ea"/>
                <a:sym typeface="+mn-ea"/>
              </a:rPr>
              <a:t>教学网站</a:t>
            </a:r>
          </a:p>
          <a:p>
            <a:pPr marL="571500" indent="-571500">
              <a:lnSpc>
                <a:spcPts val="3360"/>
              </a:lnSpc>
              <a:spcBef>
                <a:spcPts val="0"/>
              </a:spcBef>
              <a:spcAft>
                <a:spcPts val="0"/>
              </a:spcAft>
              <a:buFont typeface="Wingdings" panose="05000000000000000000" charset="0"/>
              <a:buChar char="Ø"/>
            </a:pPr>
            <a:r>
              <a:rPr lang="zh-CN" altLang="en-US" sz="2800" b="1">
                <a:solidFill>
                  <a:srgbClr val="0033CC"/>
                </a:solidFill>
                <a:latin typeface="黑体" panose="02010609060101010101" pitchFamily="49" charset="-122"/>
                <a:ea typeface="黑体" panose="02010609060101010101" pitchFamily="49" charset="-122"/>
                <a:cs typeface="+mn-ea"/>
                <a:sym typeface="+mn-ea"/>
              </a:rPr>
              <a:t>新媒体技术</a:t>
            </a:r>
          </a:p>
          <a:p>
            <a:pPr marL="571500" indent="-571500">
              <a:lnSpc>
                <a:spcPts val="3360"/>
              </a:lnSpc>
              <a:spcBef>
                <a:spcPts val="0"/>
              </a:spcBef>
              <a:spcAft>
                <a:spcPts val="0"/>
              </a:spcAft>
              <a:buFont typeface="Wingdings" panose="05000000000000000000" charset="0"/>
              <a:buChar char="Ø"/>
            </a:pPr>
            <a:r>
              <a:rPr lang="zh-CN" altLang="en-US" sz="2800" b="1">
                <a:solidFill>
                  <a:srgbClr val="0033CC"/>
                </a:solidFill>
                <a:latin typeface="黑体" panose="02010609060101010101" pitchFamily="49" charset="-122"/>
                <a:ea typeface="黑体" panose="02010609060101010101" pitchFamily="49" charset="-122"/>
                <a:cs typeface="+mn-ea"/>
                <a:sym typeface="+mn-ea"/>
              </a:rPr>
              <a:t>形成性评价</a:t>
            </a:r>
            <a:r>
              <a:rPr lang="en-US" altLang="zh-CN" sz="2800" b="1">
                <a:solidFill>
                  <a:srgbClr val="0033CC"/>
                </a:solidFill>
                <a:latin typeface="黑体" panose="02010609060101010101" pitchFamily="49" charset="-122"/>
                <a:ea typeface="黑体" panose="02010609060101010101" pitchFamily="49" charset="-122"/>
                <a:cs typeface="+mn-ea"/>
                <a:sym typeface="+mn-ea"/>
              </a:rPr>
              <a:t>.</a:t>
            </a:r>
            <a:endParaRPr lang="zh-CN" altLang="en-US" sz="2800" b="1" noProof="1">
              <a:solidFill>
                <a:srgbClr val="0033CC"/>
              </a:solidFill>
              <a:latin typeface="黑体" panose="02010609060101010101" pitchFamily="49" charset="-122"/>
              <a:ea typeface="黑体" panose="02010609060101010101" pitchFamily="49" charset="-122"/>
              <a:cs typeface="+mn-ea"/>
              <a:sym typeface="+mn-ea"/>
            </a:endParaRPr>
          </a:p>
          <a:p>
            <a:pPr marL="571500" indent="-571500">
              <a:lnSpc>
                <a:spcPts val="3360"/>
              </a:lnSpc>
              <a:spcBef>
                <a:spcPts val="0"/>
              </a:spcBef>
              <a:spcAft>
                <a:spcPts val="0"/>
              </a:spcAft>
              <a:buFont typeface="Wingdings" panose="05000000000000000000" charset="0"/>
              <a:buChar char="Ø"/>
            </a:pPr>
            <a:r>
              <a:rPr lang="en-US" altLang="zh-CN" sz="2800" b="1">
                <a:solidFill>
                  <a:srgbClr val="0033CC"/>
                </a:solidFill>
                <a:latin typeface="黑体" panose="02010609060101010101" pitchFamily="49" charset="-122"/>
                <a:ea typeface="黑体" panose="02010609060101010101" pitchFamily="49" charset="-122"/>
                <a:cs typeface="+mn-ea"/>
                <a:sym typeface="+mn-ea"/>
              </a:rPr>
              <a:t>......</a:t>
            </a:r>
            <a:endParaRPr lang="zh-CN" altLang="en-US" sz="2800" b="1" noProof="1">
              <a:solidFill>
                <a:srgbClr val="0033CC"/>
              </a:solidFill>
              <a:latin typeface="黑体" panose="02010609060101010101" pitchFamily="49" charset="-122"/>
              <a:ea typeface="黑体" panose="02010609060101010101" pitchFamily="49" charset="-122"/>
              <a:cs typeface="+mn-ea"/>
            </a:endParaRPr>
          </a:p>
          <a:p>
            <a:endParaRPr lang="en-US" altLang="zh-CN" sz="3600" noProof="1">
              <a:latin typeface="黑体" panose="02010609060101010101" pitchFamily="49" charset="-122"/>
              <a:ea typeface="黑体" panose="02010609060101010101" pitchFamily="49" charset="-122"/>
            </a:endParaRPr>
          </a:p>
        </p:txBody>
      </p:sp>
      <p:sp>
        <p:nvSpPr>
          <p:cNvPr id="6" name="右大括号 5"/>
          <p:cNvSpPr/>
          <p:nvPr/>
        </p:nvSpPr>
        <p:spPr>
          <a:xfrm>
            <a:off x="5108575" y="1821180"/>
            <a:ext cx="494665" cy="3936365"/>
          </a:xfrm>
          <a:prstGeom prst="rightBrace">
            <a:avLst/>
          </a:prstGeom>
          <a:ln>
            <a:solidFill>
              <a:srgbClr val="0000FF"/>
            </a:solidFill>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76676" y="1959601"/>
            <a:ext cx="5572550" cy="4254714"/>
            <a:chOff x="3267" y="3110"/>
            <a:chExt cx="8178" cy="6017"/>
          </a:xfrm>
        </p:grpSpPr>
        <p:grpSp>
          <p:nvGrpSpPr>
            <p:cNvPr id="4" name="Group 4"/>
            <p:cNvGrpSpPr/>
            <p:nvPr>
              <p:custDataLst>
                <p:tags r:id="rId4"/>
              </p:custDataLst>
            </p:nvPr>
          </p:nvGrpSpPr>
          <p:grpSpPr bwMode="auto">
            <a:xfrm>
              <a:off x="3267" y="3110"/>
              <a:ext cx="8174" cy="906"/>
              <a:chOff x="0" y="0"/>
              <a:chExt cx="10155" cy="1125"/>
            </a:xfrm>
          </p:grpSpPr>
          <p:sp>
            <p:nvSpPr>
              <p:cNvPr id="11269" name="Freeform 6"/>
              <p:cNvSpPr>
                <a:spLocks noChangeArrowheads="1"/>
              </p:cNvSpPr>
              <p:nvPr>
                <p:custDataLst>
                  <p:tags r:id="rId20"/>
                </p:custDataLst>
              </p:nvPr>
            </p:nvSpPr>
            <p:spPr bwMode="auto">
              <a:xfrm>
                <a:off x="0" y="0"/>
                <a:ext cx="1690" cy="1125"/>
              </a:xfrm>
              <a:custGeom>
                <a:avLst/>
                <a:gdLst>
                  <a:gd name="T0" fmla="*/ 2147483646 w 241"/>
                  <a:gd name="T1" fmla="*/ 2147483646 h 190"/>
                  <a:gd name="T2" fmla="*/ 2147483646 w 241"/>
                  <a:gd name="T3" fmla="*/ 2147483646 h 190"/>
                  <a:gd name="T4" fmla="*/ 2147483646 w 241"/>
                  <a:gd name="T5" fmla="*/ 2147483646 h 190"/>
                  <a:gd name="T6" fmla="*/ 2147483646 w 241"/>
                  <a:gd name="T7" fmla="*/ 2147483646 h 190"/>
                  <a:gd name="T8" fmla="*/ 2147483646 w 241"/>
                  <a:gd name="T9" fmla="*/ 2147483646 h 190"/>
                  <a:gd name="T10" fmla="*/ 2147483646 w 241"/>
                  <a:gd name="T11" fmla="*/ 0 h 190"/>
                  <a:gd name="T12" fmla="*/ 0 w 241"/>
                  <a:gd name="T13" fmla="*/ 0 h 190"/>
                  <a:gd name="T14" fmla="*/ 0 w 241"/>
                  <a:gd name="T15" fmla="*/ 2147483646 h 190"/>
                  <a:gd name="T16" fmla="*/ 2147483646 w 241"/>
                  <a:gd name="T17" fmla="*/ 2147483646 h 190"/>
                  <a:gd name="T18" fmla="*/ 2147483646 w 241"/>
                  <a:gd name="T19" fmla="*/ 2147483646 h 190"/>
                  <a:gd name="T20" fmla="*/ 2147483646 w 241"/>
                  <a:gd name="T21" fmla="*/ 2147483646 h 190"/>
                  <a:gd name="T22" fmla="*/ 2147483646 w 241"/>
                  <a:gd name="T23" fmla="*/ 2147483646 h 190"/>
                  <a:gd name="T24" fmla="*/ 2147483646 w 241"/>
                  <a:gd name="T25" fmla="*/ 2147483646 h 190"/>
                  <a:gd name="T26" fmla="*/ 2147483646 w 241"/>
                  <a:gd name="T27" fmla="*/ 2147483646 h 190"/>
                  <a:gd name="T28" fmla="*/ 2147483646 w 241"/>
                  <a:gd name="T29" fmla="*/ 2147483646 h 1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1"/>
                  <a:gd name="T46" fmla="*/ 0 h 190"/>
                  <a:gd name="T47" fmla="*/ 241 w 241"/>
                  <a:gd name="T48" fmla="*/ 190 h 1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1" h="190">
                    <a:moveTo>
                      <a:pt x="211" y="73"/>
                    </a:moveTo>
                    <a:cubicBezTo>
                      <a:pt x="204" y="73"/>
                      <a:pt x="197" y="76"/>
                      <a:pt x="192" y="80"/>
                    </a:cubicBezTo>
                    <a:cubicBezTo>
                      <a:pt x="191" y="81"/>
                      <a:pt x="190" y="82"/>
                      <a:pt x="189" y="82"/>
                    </a:cubicBezTo>
                    <a:cubicBezTo>
                      <a:pt x="187" y="84"/>
                      <a:pt x="183" y="86"/>
                      <a:pt x="180" y="86"/>
                    </a:cubicBezTo>
                    <a:cubicBezTo>
                      <a:pt x="176" y="86"/>
                      <a:pt x="174" y="86"/>
                      <a:pt x="172" y="85"/>
                    </a:cubicBezTo>
                    <a:cubicBezTo>
                      <a:pt x="172" y="0"/>
                      <a:pt x="172" y="0"/>
                      <a:pt x="172" y="0"/>
                    </a:cubicBezTo>
                    <a:cubicBezTo>
                      <a:pt x="0" y="0"/>
                      <a:pt x="0" y="0"/>
                      <a:pt x="0" y="0"/>
                    </a:cubicBezTo>
                    <a:cubicBezTo>
                      <a:pt x="0" y="190"/>
                      <a:pt x="0" y="190"/>
                      <a:pt x="0" y="190"/>
                    </a:cubicBezTo>
                    <a:cubicBezTo>
                      <a:pt x="172" y="190"/>
                      <a:pt x="172" y="190"/>
                      <a:pt x="172" y="190"/>
                    </a:cubicBezTo>
                    <a:cubicBezTo>
                      <a:pt x="172" y="117"/>
                      <a:pt x="172" y="117"/>
                      <a:pt x="172" y="117"/>
                    </a:cubicBezTo>
                    <a:cubicBezTo>
                      <a:pt x="175" y="116"/>
                      <a:pt x="176" y="116"/>
                      <a:pt x="179" y="116"/>
                    </a:cubicBezTo>
                    <a:cubicBezTo>
                      <a:pt x="183" y="116"/>
                      <a:pt x="188" y="118"/>
                      <a:pt x="190" y="120"/>
                    </a:cubicBezTo>
                    <a:cubicBezTo>
                      <a:pt x="192" y="122"/>
                      <a:pt x="202" y="128"/>
                      <a:pt x="211" y="128"/>
                    </a:cubicBezTo>
                    <a:cubicBezTo>
                      <a:pt x="228" y="128"/>
                      <a:pt x="241" y="116"/>
                      <a:pt x="241" y="101"/>
                    </a:cubicBezTo>
                    <a:cubicBezTo>
                      <a:pt x="241" y="86"/>
                      <a:pt x="228" y="73"/>
                      <a:pt x="211" y="73"/>
                    </a:cubicBezTo>
                    <a:close/>
                  </a:path>
                </a:pathLst>
              </a:custGeom>
              <a:solidFill>
                <a:srgbClr val="FFFF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rIns="216000"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eaLnBrk="1" hangingPunct="1">
                  <a:spcBef>
                    <a:spcPct val="0"/>
                  </a:spcBef>
                  <a:buFontTx/>
                  <a:buNone/>
                </a:pPr>
                <a:r>
                  <a:rPr lang="en-US" sz="2100" b="1" i="1" dirty="0">
                    <a:solidFill>
                      <a:srgbClr val="2C67D2"/>
                    </a:solidFill>
                    <a:latin typeface="+mn-lt"/>
                    <a:ea typeface="+mn-ea"/>
                    <a:sym typeface="Arial" panose="020B0604020202020204" pitchFamily="34" charset="0"/>
                  </a:rPr>
                  <a:t>01</a:t>
                </a:r>
              </a:p>
            </p:txBody>
          </p:sp>
          <p:sp>
            <p:nvSpPr>
              <p:cNvPr id="11270" name="Freeform 7"/>
              <p:cNvSpPr>
                <a:spLocks noChangeArrowheads="1"/>
              </p:cNvSpPr>
              <p:nvPr>
                <p:custDataLst>
                  <p:tags r:id="rId21"/>
                </p:custDataLst>
              </p:nvPr>
            </p:nvSpPr>
            <p:spPr bwMode="auto">
              <a:xfrm>
                <a:off x="2108" y="0"/>
                <a:ext cx="8047" cy="1125"/>
              </a:xfrm>
              <a:custGeom>
                <a:avLst/>
                <a:gdLst>
                  <a:gd name="T0" fmla="*/ 2147483646 w 965"/>
                  <a:gd name="T1" fmla="*/ 0 h 190"/>
                  <a:gd name="T2" fmla="*/ 2147483646 w 965"/>
                  <a:gd name="T3" fmla="*/ 0 h 190"/>
                  <a:gd name="T4" fmla="*/ 2147483646 w 965"/>
                  <a:gd name="T5" fmla="*/ 0 h 190"/>
                  <a:gd name="T6" fmla="*/ 2147483646 w 965"/>
                  <a:gd name="T7" fmla="*/ 0 h 190"/>
                  <a:gd name="T8" fmla="*/ 2147483646 w 965"/>
                  <a:gd name="T9" fmla="*/ 0 h 190"/>
                  <a:gd name="T10" fmla="*/ 2147483646 w 965"/>
                  <a:gd name="T11" fmla="*/ 0 h 190"/>
                  <a:gd name="T12" fmla="*/ 2147483646 w 965"/>
                  <a:gd name="T13" fmla="*/ 0 h 190"/>
                  <a:gd name="T14" fmla="*/ 2147483646 w 965"/>
                  <a:gd name="T15" fmla="*/ 0 h 190"/>
                  <a:gd name="T16" fmla="*/ 2147483646 w 965"/>
                  <a:gd name="T17" fmla="*/ 0 h 190"/>
                  <a:gd name="T18" fmla="*/ 2147483646 w 965"/>
                  <a:gd name="T19" fmla="*/ 0 h 190"/>
                  <a:gd name="T20" fmla="*/ 0 w 965"/>
                  <a:gd name="T21" fmla="*/ 0 h 190"/>
                  <a:gd name="T22" fmla="*/ 0 w 965"/>
                  <a:gd name="T23" fmla="*/ 2147483646 h 190"/>
                  <a:gd name="T24" fmla="*/ 2147483646 w 965"/>
                  <a:gd name="T25" fmla="*/ 2147483646 h 190"/>
                  <a:gd name="T26" fmla="*/ 2147483646 w 965"/>
                  <a:gd name="T27" fmla="*/ 2147483646 h 190"/>
                  <a:gd name="T28" fmla="*/ 2147483646 w 965"/>
                  <a:gd name="T29" fmla="*/ 2147483646 h 190"/>
                  <a:gd name="T30" fmla="*/ 2147483646 w 965"/>
                  <a:gd name="T31" fmla="*/ 2147483646 h 190"/>
                  <a:gd name="T32" fmla="*/ 2147483646 w 965"/>
                  <a:gd name="T33" fmla="*/ 2147483646 h 190"/>
                  <a:gd name="T34" fmla="*/ 2147483646 w 965"/>
                  <a:gd name="T35" fmla="*/ 2147483646 h 190"/>
                  <a:gd name="T36" fmla="*/ 0 w 965"/>
                  <a:gd name="T37" fmla="*/ 2147483646 h 190"/>
                  <a:gd name="T38" fmla="*/ 0 w 965"/>
                  <a:gd name="T39" fmla="*/ 2147483646 h 190"/>
                  <a:gd name="T40" fmla="*/ 2147483646 w 965"/>
                  <a:gd name="T41" fmla="*/ 2147483646 h 190"/>
                  <a:gd name="T42" fmla="*/ 2147483646 w 965"/>
                  <a:gd name="T43" fmla="*/ 2147483646 h 190"/>
                  <a:gd name="T44" fmla="*/ 2147483646 w 965"/>
                  <a:gd name="T45" fmla="*/ 2147483646 h 190"/>
                  <a:gd name="T46" fmla="*/ 2147483646 w 965"/>
                  <a:gd name="T47" fmla="*/ 2147483646 h 190"/>
                  <a:gd name="T48" fmla="*/ 2147483646 w 965"/>
                  <a:gd name="T49" fmla="*/ 2147483646 h 190"/>
                  <a:gd name="T50" fmla="*/ 2147483646 w 965"/>
                  <a:gd name="T51" fmla="*/ 2147483646 h 190"/>
                  <a:gd name="T52" fmla="*/ 2147483646 w 965"/>
                  <a:gd name="T53" fmla="*/ 2147483646 h 190"/>
                  <a:gd name="T54" fmla="*/ 2147483646 w 965"/>
                  <a:gd name="T55" fmla="*/ 2147483646 h 190"/>
                  <a:gd name="T56" fmla="*/ 2147483646 w 965"/>
                  <a:gd name="T57" fmla="*/ 2147483646 h 190"/>
                  <a:gd name="T58" fmla="*/ 2147483646 w 965"/>
                  <a:gd name="T59" fmla="*/ 2147483646 h 190"/>
                  <a:gd name="T60" fmla="*/ 2147483646 w 965"/>
                  <a:gd name="T61" fmla="*/ 2147483646 h 190"/>
                  <a:gd name="T62" fmla="*/ 2147483646 w 965"/>
                  <a:gd name="T63" fmla="*/ 0 h 190"/>
                  <a:gd name="T64" fmla="*/ 2147483646 w 965"/>
                  <a:gd name="T65" fmla="*/ 0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5"/>
                  <a:gd name="T100" fmla="*/ 0 h 190"/>
                  <a:gd name="T101" fmla="*/ 965 w 965"/>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5" h="190">
                    <a:moveTo>
                      <a:pt x="803" y="0"/>
                    </a:moveTo>
                    <a:cubicBezTo>
                      <a:pt x="792" y="0"/>
                      <a:pt x="792" y="0"/>
                      <a:pt x="792" y="0"/>
                    </a:cubicBezTo>
                    <a:cubicBezTo>
                      <a:pt x="644" y="0"/>
                      <a:pt x="644" y="0"/>
                      <a:pt x="644" y="0"/>
                    </a:cubicBezTo>
                    <a:cubicBezTo>
                      <a:pt x="634" y="0"/>
                      <a:pt x="634" y="0"/>
                      <a:pt x="634" y="0"/>
                    </a:cubicBezTo>
                    <a:cubicBezTo>
                      <a:pt x="494" y="0"/>
                      <a:pt x="494" y="0"/>
                      <a:pt x="494" y="0"/>
                    </a:cubicBezTo>
                    <a:cubicBezTo>
                      <a:pt x="476" y="0"/>
                      <a:pt x="476" y="0"/>
                      <a:pt x="476" y="0"/>
                    </a:cubicBezTo>
                    <a:cubicBezTo>
                      <a:pt x="331" y="0"/>
                      <a:pt x="331" y="0"/>
                      <a:pt x="331" y="0"/>
                    </a:cubicBezTo>
                    <a:cubicBezTo>
                      <a:pt x="325" y="0"/>
                      <a:pt x="325" y="0"/>
                      <a:pt x="325" y="0"/>
                    </a:cubicBezTo>
                    <a:cubicBezTo>
                      <a:pt x="169" y="0"/>
                      <a:pt x="169" y="0"/>
                      <a:pt x="169" y="0"/>
                    </a:cubicBezTo>
                    <a:cubicBezTo>
                      <a:pt x="163" y="0"/>
                      <a:pt x="163" y="0"/>
                      <a:pt x="163" y="0"/>
                    </a:cubicBezTo>
                    <a:cubicBezTo>
                      <a:pt x="0" y="0"/>
                      <a:pt x="0" y="0"/>
                      <a:pt x="0" y="0"/>
                    </a:cubicBezTo>
                    <a:cubicBezTo>
                      <a:pt x="0" y="82"/>
                      <a:pt x="0" y="82"/>
                      <a:pt x="0" y="82"/>
                    </a:cubicBezTo>
                    <a:cubicBezTo>
                      <a:pt x="2" y="81"/>
                      <a:pt x="4" y="81"/>
                      <a:pt x="6" y="79"/>
                    </a:cubicBezTo>
                    <a:cubicBezTo>
                      <a:pt x="7" y="78"/>
                      <a:pt x="8" y="78"/>
                      <a:pt x="9" y="77"/>
                    </a:cubicBezTo>
                    <a:cubicBezTo>
                      <a:pt x="15" y="72"/>
                      <a:pt x="22" y="69"/>
                      <a:pt x="31" y="69"/>
                    </a:cubicBezTo>
                    <a:cubicBezTo>
                      <a:pt x="50" y="69"/>
                      <a:pt x="65" y="83"/>
                      <a:pt x="65" y="101"/>
                    </a:cubicBezTo>
                    <a:cubicBezTo>
                      <a:pt x="65" y="118"/>
                      <a:pt x="50" y="133"/>
                      <a:pt x="31" y="133"/>
                    </a:cubicBezTo>
                    <a:cubicBezTo>
                      <a:pt x="21" y="133"/>
                      <a:pt x="9" y="125"/>
                      <a:pt x="7" y="123"/>
                    </a:cubicBezTo>
                    <a:cubicBezTo>
                      <a:pt x="5" y="122"/>
                      <a:pt x="3" y="121"/>
                      <a:pt x="0" y="120"/>
                    </a:cubicBezTo>
                    <a:cubicBezTo>
                      <a:pt x="0" y="190"/>
                      <a:pt x="0" y="190"/>
                      <a:pt x="0" y="190"/>
                    </a:cubicBezTo>
                    <a:cubicBezTo>
                      <a:pt x="163" y="190"/>
                      <a:pt x="163" y="190"/>
                      <a:pt x="163" y="190"/>
                    </a:cubicBezTo>
                    <a:cubicBezTo>
                      <a:pt x="169" y="190"/>
                      <a:pt x="169" y="190"/>
                      <a:pt x="169" y="190"/>
                    </a:cubicBezTo>
                    <a:cubicBezTo>
                      <a:pt x="325" y="190"/>
                      <a:pt x="325" y="190"/>
                      <a:pt x="325" y="190"/>
                    </a:cubicBezTo>
                    <a:cubicBezTo>
                      <a:pt x="331" y="190"/>
                      <a:pt x="331" y="190"/>
                      <a:pt x="331" y="190"/>
                    </a:cubicBezTo>
                    <a:cubicBezTo>
                      <a:pt x="476" y="190"/>
                      <a:pt x="476" y="190"/>
                      <a:pt x="476" y="190"/>
                    </a:cubicBezTo>
                    <a:cubicBezTo>
                      <a:pt x="494" y="190"/>
                      <a:pt x="494" y="190"/>
                      <a:pt x="494" y="190"/>
                    </a:cubicBezTo>
                    <a:cubicBezTo>
                      <a:pt x="634" y="190"/>
                      <a:pt x="634" y="190"/>
                      <a:pt x="634" y="190"/>
                    </a:cubicBezTo>
                    <a:cubicBezTo>
                      <a:pt x="644" y="190"/>
                      <a:pt x="644" y="190"/>
                      <a:pt x="644" y="190"/>
                    </a:cubicBezTo>
                    <a:cubicBezTo>
                      <a:pt x="792" y="190"/>
                      <a:pt x="792" y="190"/>
                      <a:pt x="792" y="190"/>
                    </a:cubicBezTo>
                    <a:cubicBezTo>
                      <a:pt x="803" y="190"/>
                      <a:pt x="803" y="190"/>
                      <a:pt x="803" y="190"/>
                    </a:cubicBezTo>
                    <a:cubicBezTo>
                      <a:pt x="965" y="190"/>
                      <a:pt x="965" y="190"/>
                      <a:pt x="965" y="190"/>
                    </a:cubicBezTo>
                    <a:cubicBezTo>
                      <a:pt x="965" y="0"/>
                      <a:pt x="965" y="0"/>
                      <a:pt x="965" y="0"/>
                    </a:cubicBezTo>
                    <a:lnTo>
                      <a:pt x="803" y="0"/>
                    </a:lnTo>
                    <a:close/>
                  </a:path>
                </a:pathLst>
              </a:custGeom>
              <a:solidFill>
                <a:srgbClr val="FFFF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202406" tIns="35242" rIns="202406" bIns="35242" anchor="ctr" anchorCtr="1">
                <a:no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marL="342900" indent="-342900" rtl="0">
                  <a:lnSpc>
                    <a:spcPts val="2820"/>
                  </a:lnSpc>
                  <a:spcBef>
                    <a:spcPts val="0"/>
                  </a:spcBef>
                  <a:spcAft>
                    <a:spcPts val="2400"/>
                  </a:spcAft>
                  <a:buClr>
                    <a:schemeClr val="folHlink"/>
                  </a:buClr>
                  <a:buSzPct val="60000"/>
                  <a:buNone/>
                </a:pPr>
                <a:r>
                  <a:rPr lang="zh-CN" altLang="en-US" sz="2800" b="1" dirty="0" smtClean="0">
                    <a:solidFill>
                      <a:srgbClr val="2C67D2"/>
                    </a:solidFill>
                    <a:latin typeface="黑体" panose="02010609060101010101" pitchFamily="49" charset="-122"/>
                    <a:sym typeface="+mn-ea"/>
                  </a:rPr>
                  <a:t>科研反哺教学</a:t>
                </a:r>
              </a:p>
            </p:txBody>
          </p:sp>
        </p:grpSp>
        <p:grpSp>
          <p:nvGrpSpPr>
            <p:cNvPr id="5" name="Group 7"/>
            <p:cNvGrpSpPr/>
            <p:nvPr>
              <p:custDataLst>
                <p:tags r:id="rId5"/>
              </p:custDataLst>
            </p:nvPr>
          </p:nvGrpSpPr>
          <p:grpSpPr bwMode="auto">
            <a:xfrm>
              <a:off x="3267" y="4016"/>
              <a:ext cx="8174" cy="906"/>
              <a:chOff x="0" y="0"/>
              <a:chExt cx="10155" cy="1125"/>
            </a:xfrm>
            <a:solidFill>
              <a:srgbClr val="3399FF"/>
            </a:solidFill>
          </p:grpSpPr>
          <p:sp>
            <p:nvSpPr>
              <p:cNvPr id="11272" name="Freeform 6"/>
              <p:cNvSpPr>
                <a:spLocks noChangeArrowheads="1"/>
              </p:cNvSpPr>
              <p:nvPr>
                <p:custDataLst>
                  <p:tags r:id="rId18"/>
                </p:custDataLst>
              </p:nvPr>
            </p:nvSpPr>
            <p:spPr bwMode="auto">
              <a:xfrm>
                <a:off x="0" y="0"/>
                <a:ext cx="1690" cy="1125"/>
              </a:xfrm>
              <a:custGeom>
                <a:avLst/>
                <a:gdLst>
                  <a:gd name="T0" fmla="*/ 2147483646 w 241"/>
                  <a:gd name="T1" fmla="*/ 2147483646 h 190"/>
                  <a:gd name="T2" fmla="*/ 2147483646 w 241"/>
                  <a:gd name="T3" fmla="*/ 2147483646 h 190"/>
                  <a:gd name="T4" fmla="*/ 2147483646 w 241"/>
                  <a:gd name="T5" fmla="*/ 2147483646 h 190"/>
                  <a:gd name="T6" fmla="*/ 2147483646 w 241"/>
                  <a:gd name="T7" fmla="*/ 2147483646 h 190"/>
                  <a:gd name="T8" fmla="*/ 2147483646 w 241"/>
                  <a:gd name="T9" fmla="*/ 2147483646 h 190"/>
                  <a:gd name="T10" fmla="*/ 2147483646 w 241"/>
                  <a:gd name="T11" fmla="*/ 0 h 190"/>
                  <a:gd name="T12" fmla="*/ 0 w 241"/>
                  <a:gd name="T13" fmla="*/ 0 h 190"/>
                  <a:gd name="T14" fmla="*/ 0 w 241"/>
                  <a:gd name="T15" fmla="*/ 2147483646 h 190"/>
                  <a:gd name="T16" fmla="*/ 2147483646 w 241"/>
                  <a:gd name="T17" fmla="*/ 2147483646 h 190"/>
                  <a:gd name="T18" fmla="*/ 2147483646 w 241"/>
                  <a:gd name="T19" fmla="*/ 2147483646 h 190"/>
                  <a:gd name="T20" fmla="*/ 2147483646 w 241"/>
                  <a:gd name="T21" fmla="*/ 2147483646 h 190"/>
                  <a:gd name="T22" fmla="*/ 2147483646 w 241"/>
                  <a:gd name="T23" fmla="*/ 2147483646 h 190"/>
                  <a:gd name="T24" fmla="*/ 2147483646 w 241"/>
                  <a:gd name="T25" fmla="*/ 2147483646 h 190"/>
                  <a:gd name="T26" fmla="*/ 2147483646 w 241"/>
                  <a:gd name="T27" fmla="*/ 2147483646 h 190"/>
                  <a:gd name="T28" fmla="*/ 2147483646 w 241"/>
                  <a:gd name="T29" fmla="*/ 2147483646 h 1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1"/>
                  <a:gd name="T46" fmla="*/ 0 h 190"/>
                  <a:gd name="T47" fmla="*/ 241 w 241"/>
                  <a:gd name="T48" fmla="*/ 190 h 1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1" h="190">
                    <a:moveTo>
                      <a:pt x="211" y="73"/>
                    </a:moveTo>
                    <a:cubicBezTo>
                      <a:pt x="204" y="73"/>
                      <a:pt x="197" y="76"/>
                      <a:pt x="192" y="80"/>
                    </a:cubicBezTo>
                    <a:cubicBezTo>
                      <a:pt x="191" y="81"/>
                      <a:pt x="190" y="82"/>
                      <a:pt x="189" y="82"/>
                    </a:cubicBezTo>
                    <a:cubicBezTo>
                      <a:pt x="187" y="84"/>
                      <a:pt x="183" y="86"/>
                      <a:pt x="180" y="86"/>
                    </a:cubicBezTo>
                    <a:cubicBezTo>
                      <a:pt x="176" y="86"/>
                      <a:pt x="174" y="86"/>
                      <a:pt x="172" y="85"/>
                    </a:cubicBezTo>
                    <a:cubicBezTo>
                      <a:pt x="172" y="0"/>
                      <a:pt x="172" y="0"/>
                      <a:pt x="172" y="0"/>
                    </a:cubicBezTo>
                    <a:cubicBezTo>
                      <a:pt x="0" y="0"/>
                      <a:pt x="0" y="0"/>
                      <a:pt x="0" y="0"/>
                    </a:cubicBezTo>
                    <a:cubicBezTo>
                      <a:pt x="0" y="190"/>
                      <a:pt x="0" y="190"/>
                      <a:pt x="0" y="190"/>
                    </a:cubicBezTo>
                    <a:cubicBezTo>
                      <a:pt x="172" y="190"/>
                      <a:pt x="172" y="190"/>
                      <a:pt x="172" y="190"/>
                    </a:cubicBezTo>
                    <a:cubicBezTo>
                      <a:pt x="172" y="117"/>
                      <a:pt x="172" y="117"/>
                      <a:pt x="172" y="117"/>
                    </a:cubicBezTo>
                    <a:cubicBezTo>
                      <a:pt x="175" y="116"/>
                      <a:pt x="176" y="116"/>
                      <a:pt x="179" y="116"/>
                    </a:cubicBezTo>
                    <a:cubicBezTo>
                      <a:pt x="183" y="116"/>
                      <a:pt x="188" y="118"/>
                      <a:pt x="190" y="120"/>
                    </a:cubicBezTo>
                    <a:cubicBezTo>
                      <a:pt x="192" y="122"/>
                      <a:pt x="202" y="128"/>
                      <a:pt x="211" y="128"/>
                    </a:cubicBezTo>
                    <a:cubicBezTo>
                      <a:pt x="228" y="128"/>
                      <a:pt x="241" y="116"/>
                      <a:pt x="241" y="101"/>
                    </a:cubicBezTo>
                    <a:cubicBezTo>
                      <a:pt x="241" y="86"/>
                      <a:pt x="228" y="73"/>
                      <a:pt x="211" y="73"/>
                    </a:cubicBezTo>
                    <a:close/>
                  </a:path>
                </a:pathLst>
              </a:cu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rIns="216000"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eaLnBrk="1" hangingPunct="1">
                  <a:spcBef>
                    <a:spcPct val="0"/>
                  </a:spcBef>
                  <a:buFontTx/>
                  <a:buNone/>
                </a:pPr>
                <a:r>
                  <a:rPr lang="en-US" sz="2100" b="1" i="1" dirty="0">
                    <a:solidFill>
                      <a:srgbClr val="FFFFFF"/>
                    </a:solidFill>
                    <a:latin typeface="+mn-lt"/>
                    <a:ea typeface="+mn-ea"/>
                    <a:sym typeface="Arial" panose="020B0604020202020204" pitchFamily="34" charset="0"/>
                  </a:rPr>
                  <a:t>02</a:t>
                </a:r>
              </a:p>
            </p:txBody>
          </p:sp>
          <p:sp>
            <p:nvSpPr>
              <p:cNvPr id="11273" name="Freeform 7"/>
              <p:cNvSpPr>
                <a:spLocks noChangeArrowheads="1"/>
              </p:cNvSpPr>
              <p:nvPr>
                <p:custDataLst>
                  <p:tags r:id="rId19"/>
                </p:custDataLst>
              </p:nvPr>
            </p:nvSpPr>
            <p:spPr bwMode="auto">
              <a:xfrm>
                <a:off x="2108" y="0"/>
                <a:ext cx="8047" cy="1125"/>
              </a:xfrm>
              <a:custGeom>
                <a:avLst/>
                <a:gdLst>
                  <a:gd name="T0" fmla="*/ 2147483646 w 965"/>
                  <a:gd name="T1" fmla="*/ 0 h 190"/>
                  <a:gd name="T2" fmla="*/ 2147483646 w 965"/>
                  <a:gd name="T3" fmla="*/ 0 h 190"/>
                  <a:gd name="T4" fmla="*/ 2147483646 w 965"/>
                  <a:gd name="T5" fmla="*/ 0 h 190"/>
                  <a:gd name="T6" fmla="*/ 2147483646 w 965"/>
                  <a:gd name="T7" fmla="*/ 0 h 190"/>
                  <a:gd name="T8" fmla="*/ 2147483646 w 965"/>
                  <a:gd name="T9" fmla="*/ 0 h 190"/>
                  <a:gd name="T10" fmla="*/ 2147483646 w 965"/>
                  <a:gd name="T11" fmla="*/ 0 h 190"/>
                  <a:gd name="T12" fmla="*/ 2147483646 w 965"/>
                  <a:gd name="T13" fmla="*/ 0 h 190"/>
                  <a:gd name="T14" fmla="*/ 2147483646 w 965"/>
                  <a:gd name="T15" fmla="*/ 0 h 190"/>
                  <a:gd name="T16" fmla="*/ 2147483646 w 965"/>
                  <a:gd name="T17" fmla="*/ 0 h 190"/>
                  <a:gd name="T18" fmla="*/ 2147483646 w 965"/>
                  <a:gd name="T19" fmla="*/ 0 h 190"/>
                  <a:gd name="T20" fmla="*/ 0 w 965"/>
                  <a:gd name="T21" fmla="*/ 0 h 190"/>
                  <a:gd name="T22" fmla="*/ 0 w 965"/>
                  <a:gd name="T23" fmla="*/ 2147483646 h 190"/>
                  <a:gd name="T24" fmla="*/ 2147483646 w 965"/>
                  <a:gd name="T25" fmla="*/ 2147483646 h 190"/>
                  <a:gd name="T26" fmla="*/ 2147483646 w 965"/>
                  <a:gd name="T27" fmla="*/ 2147483646 h 190"/>
                  <a:gd name="T28" fmla="*/ 2147483646 w 965"/>
                  <a:gd name="T29" fmla="*/ 2147483646 h 190"/>
                  <a:gd name="T30" fmla="*/ 2147483646 w 965"/>
                  <a:gd name="T31" fmla="*/ 2147483646 h 190"/>
                  <a:gd name="T32" fmla="*/ 2147483646 w 965"/>
                  <a:gd name="T33" fmla="*/ 2147483646 h 190"/>
                  <a:gd name="T34" fmla="*/ 2147483646 w 965"/>
                  <a:gd name="T35" fmla="*/ 2147483646 h 190"/>
                  <a:gd name="T36" fmla="*/ 0 w 965"/>
                  <a:gd name="T37" fmla="*/ 2147483646 h 190"/>
                  <a:gd name="T38" fmla="*/ 0 w 965"/>
                  <a:gd name="T39" fmla="*/ 2147483646 h 190"/>
                  <a:gd name="T40" fmla="*/ 2147483646 w 965"/>
                  <a:gd name="T41" fmla="*/ 2147483646 h 190"/>
                  <a:gd name="T42" fmla="*/ 2147483646 w 965"/>
                  <a:gd name="T43" fmla="*/ 2147483646 h 190"/>
                  <a:gd name="T44" fmla="*/ 2147483646 w 965"/>
                  <a:gd name="T45" fmla="*/ 2147483646 h 190"/>
                  <a:gd name="T46" fmla="*/ 2147483646 w 965"/>
                  <a:gd name="T47" fmla="*/ 2147483646 h 190"/>
                  <a:gd name="T48" fmla="*/ 2147483646 w 965"/>
                  <a:gd name="T49" fmla="*/ 2147483646 h 190"/>
                  <a:gd name="T50" fmla="*/ 2147483646 w 965"/>
                  <a:gd name="T51" fmla="*/ 2147483646 h 190"/>
                  <a:gd name="T52" fmla="*/ 2147483646 w 965"/>
                  <a:gd name="T53" fmla="*/ 2147483646 h 190"/>
                  <a:gd name="T54" fmla="*/ 2147483646 w 965"/>
                  <a:gd name="T55" fmla="*/ 2147483646 h 190"/>
                  <a:gd name="T56" fmla="*/ 2147483646 w 965"/>
                  <a:gd name="T57" fmla="*/ 2147483646 h 190"/>
                  <a:gd name="T58" fmla="*/ 2147483646 w 965"/>
                  <a:gd name="T59" fmla="*/ 2147483646 h 190"/>
                  <a:gd name="T60" fmla="*/ 2147483646 w 965"/>
                  <a:gd name="T61" fmla="*/ 2147483646 h 190"/>
                  <a:gd name="T62" fmla="*/ 2147483646 w 965"/>
                  <a:gd name="T63" fmla="*/ 0 h 190"/>
                  <a:gd name="T64" fmla="*/ 2147483646 w 965"/>
                  <a:gd name="T65" fmla="*/ 0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5"/>
                  <a:gd name="T100" fmla="*/ 0 h 190"/>
                  <a:gd name="T101" fmla="*/ 965 w 965"/>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5" h="190">
                    <a:moveTo>
                      <a:pt x="803" y="0"/>
                    </a:moveTo>
                    <a:cubicBezTo>
                      <a:pt x="792" y="0"/>
                      <a:pt x="792" y="0"/>
                      <a:pt x="792" y="0"/>
                    </a:cubicBezTo>
                    <a:cubicBezTo>
                      <a:pt x="644" y="0"/>
                      <a:pt x="644" y="0"/>
                      <a:pt x="644" y="0"/>
                    </a:cubicBezTo>
                    <a:cubicBezTo>
                      <a:pt x="634" y="0"/>
                      <a:pt x="634" y="0"/>
                      <a:pt x="634" y="0"/>
                    </a:cubicBezTo>
                    <a:cubicBezTo>
                      <a:pt x="494" y="0"/>
                      <a:pt x="494" y="0"/>
                      <a:pt x="494" y="0"/>
                    </a:cubicBezTo>
                    <a:cubicBezTo>
                      <a:pt x="476" y="0"/>
                      <a:pt x="476" y="0"/>
                      <a:pt x="476" y="0"/>
                    </a:cubicBezTo>
                    <a:cubicBezTo>
                      <a:pt x="331" y="0"/>
                      <a:pt x="331" y="0"/>
                      <a:pt x="331" y="0"/>
                    </a:cubicBezTo>
                    <a:cubicBezTo>
                      <a:pt x="325" y="0"/>
                      <a:pt x="325" y="0"/>
                      <a:pt x="325" y="0"/>
                    </a:cubicBezTo>
                    <a:cubicBezTo>
                      <a:pt x="169" y="0"/>
                      <a:pt x="169" y="0"/>
                      <a:pt x="169" y="0"/>
                    </a:cubicBezTo>
                    <a:cubicBezTo>
                      <a:pt x="163" y="0"/>
                      <a:pt x="163" y="0"/>
                      <a:pt x="163" y="0"/>
                    </a:cubicBezTo>
                    <a:cubicBezTo>
                      <a:pt x="0" y="0"/>
                      <a:pt x="0" y="0"/>
                      <a:pt x="0" y="0"/>
                    </a:cubicBezTo>
                    <a:cubicBezTo>
                      <a:pt x="0" y="82"/>
                      <a:pt x="0" y="82"/>
                      <a:pt x="0" y="82"/>
                    </a:cubicBezTo>
                    <a:cubicBezTo>
                      <a:pt x="2" y="81"/>
                      <a:pt x="4" y="81"/>
                      <a:pt x="6" y="79"/>
                    </a:cubicBezTo>
                    <a:cubicBezTo>
                      <a:pt x="7" y="78"/>
                      <a:pt x="8" y="78"/>
                      <a:pt x="9" y="77"/>
                    </a:cubicBezTo>
                    <a:cubicBezTo>
                      <a:pt x="15" y="72"/>
                      <a:pt x="22" y="69"/>
                      <a:pt x="31" y="69"/>
                    </a:cubicBezTo>
                    <a:cubicBezTo>
                      <a:pt x="50" y="69"/>
                      <a:pt x="65" y="83"/>
                      <a:pt x="65" y="101"/>
                    </a:cubicBezTo>
                    <a:cubicBezTo>
                      <a:pt x="65" y="118"/>
                      <a:pt x="50" y="133"/>
                      <a:pt x="31" y="133"/>
                    </a:cubicBezTo>
                    <a:cubicBezTo>
                      <a:pt x="21" y="133"/>
                      <a:pt x="9" y="125"/>
                      <a:pt x="7" y="123"/>
                    </a:cubicBezTo>
                    <a:cubicBezTo>
                      <a:pt x="5" y="122"/>
                      <a:pt x="3" y="121"/>
                      <a:pt x="0" y="120"/>
                    </a:cubicBezTo>
                    <a:cubicBezTo>
                      <a:pt x="0" y="190"/>
                      <a:pt x="0" y="190"/>
                      <a:pt x="0" y="190"/>
                    </a:cubicBezTo>
                    <a:cubicBezTo>
                      <a:pt x="163" y="190"/>
                      <a:pt x="163" y="190"/>
                      <a:pt x="163" y="190"/>
                    </a:cubicBezTo>
                    <a:cubicBezTo>
                      <a:pt x="169" y="190"/>
                      <a:pt x="169" y="190"/>
                      <a:pt x="169" y="190"/>
                    </a:cubicBezTo>
                    <a:cubicBezTo>
                      <a:pt x="325" y="190"/>
                      <a:pt x="325" y="190"/>
                      <a:pt x="325" y="190"/>
                    </a:cubicBezTo>
                    <a:cubicBezTo>
                      <a:pt x="331" y="190"/>
                      <a:pt x="331" y="190"/>
                      <a:pt x="331" y="190"/>
                    </a:cubicBezTo>
                    <a:cubicBezTo>
                      <a:pt x="476" y="190"/>
                      <a:pt x="476" y="190"/>
                      <a:pt x="476" y="190"/>
                    </a:cubicBezTo>
                    <a:cubicBezTo>
                      <a:pt x="494" y="190"/>
                      <a:pt x="494" y="190"/>
                      <a:pt x="494" y="190"/>
                    </a:cubicBezTo>
                    <a:cubicBezTo>
                      <a:pt x="634" y="190"/>
                      <a:pt x="634" y="190"/>
                      <a:pt x="634" y="190"/>
                    </a:cubicBezTo>
                    <a:cubicBezTo>
                      <a:pt x="644" y="190"/>
                      <a:pt x="644" y="190"/>
                      <a:pt x="644" y="190"/>
                    </a:cubicBezTo>
                    <a:cubicBezTo>
                      <a:pt x="792" y="190"/>
                      <a:pt x="792" y="190"/>
                      <a:pt x="792" y="190"/>
                    </a:cubicBezTo>
                    <a:cubicBezTo>
                      <a:pt x="803" y="190"/>
                      <a:pt x="803" y="190"/>
                      <a:pt x="803" y="190"/>
                    </a:cubicBezTo>
                    <a:cubicBezTo>
                      <a:pt x="965" y="190"/>
                      <a:pt x="965" y="190"/>
                      <a:pt x="965" y="190"/>
                    </a:cubicBezTo>
                    <a:cubicBezTo>
                      <a:pt x="965" y="0"/>
                      <a:pt x="965" y="0"/>
                      <a:pt x="965" y="0"/>
                    </a:cubicBezTo>
                    <a:lnTo>
                      <a:pt x="803" y="0"/>
                    </a:lnTo>
                    <a:close/>
                  </a:path>
                </a:pathLst>
              </a:cu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202406" rIns="202406"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marL="342900" lvl="0" indent="-342900" rtl="0">
                  <a:lnSpc>
                    <a:spcPts val="2820"/>
                  </a:lnSpc>
                  <a:spcBef>
                    <a:spcPts val="0"/>
                  </a:spcBef>
                  <a:spcAft>
                    <a:spcPts val="2400"/>
                  </a:spcAft>
                  <a:buClr>
                    <a:schemeClr val="folHlink"/>
                  </a:buClr>
                  <a:buSzPct val="60000"/>
                  <a:buNone/>
                </a:pPr>
                <a:r>
                  <a:rPr lang="zh-CN" altLang="en-US" sz="2800" b="1" dirty="0" smtClean="0">
                    <a:solidFill>
                      <a:schemeClr val="bg1"/>
                    </a:solidFill>
                    <a:latin typeface="黑体" panose="02010609060101010101" pitchFamily="49" charset="-122"/>
                    <a:sym typeface="+mn-ea"/>
                  </a:rPr>
                  <a:t>基础结合临床 </a:t>
                </a:r>
                <a:endParaRPr lang="en-US" altLang="zh-CN" sz="2800" b="1" dirty="0" smtClean="0">
                  <a:solidFill>
                    <a:schemeClr val="bg1"/>
                  </a:solidFill>
                  <a:latin typeface="黑体" panose="02010609060101010101" pitchFamily="49" charset="-122"/>
                  <a:sym typeface="+mn-ea"/>
                </a:endParaRPr>
              </a:p>
            </p:txBody>
          </p:sp>
        </p:grpSp>
        <p:grpSp>
          <p:nvGrpSpPr>
            <p:cNvPr id="6" name="Group 10"/>
            <p:cNvGrpSpPr/>
            <p:nvPr>
              <p:custDataLst>
                <p:tags r:id="rId6"/>
              </p:custDataLst>
            </p:nvPr>
          </p:nvGrpSpPr>
          <p:grpSpPr bwMode="auto">
            <a:xfrm>
              <a:off x="3267" y="5110"/>
              <a:ext cx="8174" cy="906"/>
              <a:chOff x="0" y="-106"/>
              <a:chExt cx="10155" cy="1126"/>
            </a:xfrm>
          </p:grpSpPr>
          <p:sp>
            <p:nvSpPr>
              <p:cNvPr id="11275" name="Freeform 6"/>
              <p:cNvSpPr>
                <a:spLocks noChangeArrowheads="1"/>
              </p:cNvSpPr>
              <p:nvPr>
                <p:custDataLst>
                  <p:tags r:id="rId16"/>
                </p:custDataLst>
              </p:nvPr>
            </p:nvSpPr>
            <p:spPr bwMode="auto">
              <a:xfrm>
                <a:off x="0" y="-106"/>
                <a:ext cx="1690" cy="1125"/>
              </a:xfrm>
              <a:custGeom>
                <a:avLst/>
                <a:gdLst>
                  <a:gd name="T0" fmla="*/ 2147483646 w 241"/>
                  <a:gd name="T1" fmla="*/ 2147483646 h 190"/>
                  <a:gd name="T2" fmla="*/ 2147483646 w 241"/>
                  <a:gd name="T3" fmla="*/ 2147483646 h 190"/>
                  <a:gd name="T4" fmla="*/ 2147483646 w 241"/>
                  <a:gd name="T5" fmla="*/ 2147483646 h 190"/>
                  <a:gd name="T6" fmla="*/ 2147483646 w 241"/>
                  <a:gd name="T7" fmla="*/ 2147483646 h 190"/>
                  <a:gd name="T8" fmla="*/ 2147483646 w 241"/>
                  <a:gd name="T9" fmla="*/ 2147483646 h 190"/>
                  <a:gd name="T10" fmla="*/ 2147483646 w 241"/>
                  <a:gd name="T11" fmla="*/ 0 h 190"/>
                  <a:gd name="T12" fmla="*/ 0 w 241"/>
                  <a:gd name="T13" fmla="*/ 0 h 190"/>
                  <a:gd name="T14" fmla="*/ 0 w 241"/>
                  <a:gd name="T15" fmla="*/ 2147483646 h 190"/>
                  <a:gd name="T16" fmla="*/ 2147483646 w 241"/>
                  <a:gd name="T17" fmla="*/ 2147483646 h 190"/>
                  <a:gd name="T18" fmla="*/ 2147483646 w 241"/>
                  <a:gd name="T19" fmla="*/ 2147483646 h 190"/>
                  <a:gd name="T20" fmla="*/ 2147483646 w 241"/>
                  <a:gd name="T21" fmla="*/ 2147483646 h 190"/>
                  <a:gd name="T22" fmla="*/ 2147483646 w 241"/>
                  <a:gd name="T23" fmla="*/ 2147483646 h 190"/>
                  <a:gd name="T24" fmla="*/ 2147483646 w 241"/>
                  <a:gd name="T25" fmla="*/ 2147483646 h 190"/>
                  <a:gd name="T26" fmla="*/ 2147483646 w 241"/>
                  <a:gd name="T27" fmla="*/ 2147483646 h 190"/>
                  <a:gd name="T28" fmla="*/ 2147483646 w 241"/>
                  <a:gd name="T29" fmla="*/ 2147483646 h 1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1"/>
                  <a:gd name="T46" fmla="*/ 0 h 190"/>
                  <a:gd name="T47" fmla="*/ 241 w 241"/>
                  <a:gd name="T48" fmla="*/ 190 h 1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1" h="190">
                    <a:moveTo>
                      <a:pt x="211" y="73"/>
                    </a:moveTo>
                    <a:cubicBezTo>
                      <a:pt x="204" y="73"/>
                      <a:pt x="197" y="76"/>
                      <a:pt x="192" y="80"/>
                    </a:cubicBezTo>
                    <a:cubicBezTo>
                      <a:pt x="191" y="81"/>
                      <a:pt x="190" y="82"/>
                      <a:pt x="189" y="82"/>
                    </a:cubicBezTo>
                    <a:cubicBezTo>
                      <a:pt x="187" y="84"/>
                      <a:pt x="183" y="86"/>
                      <a:pt x="180" y="86"/>
                    </a:cubicBezTo>
                    <a:cubicBezTo>
                      <a:pt x="176" y="86"/>
                      <a:pt x="174" y="86"/>
                      <a:pt x="172" y="85"/>
                    </a:cubicBezTo>
                    <a:cubicBezTo>
                      <a:pt x="172" y="0"/>
                      <a:pt x="172" y="0"/>
                      <a:pt x="172" y="0"/>
                    </a:cubicBezTo>
                    <a:cubicBezTo>
                      <a:pt x="0" y="0"/>
                      <a:pt x="0" y="0"/>
                      <a:pt x="0" y="0"/>
                    </a:cubicBezTo>
                    <a:cubicBezTo>
                      <a:pt x="0" y="190"/>
                      <a:pt x="0" y="190"/>
                      <a:pt x="0" y="190"/>
                    </a:cubicBezTo>
                    <a:cubicBezTo>
                      <a:pt x="172" y="190"/>
                      <a:pt x="172" y="190"/>
                      <a:pt x="172" y="190"/>
                    </a:cubicBezTo>
                    <a:cubicBezTo>
                      <a:pt x="172" y="117"/>
                      <a:pt x="172" y="117"/>
                      <a:pt x="172" y="117"/>
                    </a:cubicBezTo>
                    <a:cubicBezTo>
                      <a:pt x="175" y="116"/>
                      <a:pt x="176" y="116"/>
                      <a:pt x="179" y="116"/>
                    </a:cubicBezTo>
                    <a:cubicBezTo>
                      <a:pt x="183" y="116"/>
                      <a:pt x="188" y="118"/>
                      <a:pt x="190" y="120"/>
                    </a:cubicBezTo>
                    <a:cubicBezTo>
                      <a:pt x="192" y="122"/>
                      <a:pt x="202" y="128"/>
                      <a:pt x="211" y="128"/>
                    </a:cubicBezTo>
                    <a:cubicBezTo>
                      <a:pt x="228" y="128"/>
                      <a:pt x="241" y="116"/>
                      <a:pt x="241" y="101"/>
                    </a:cubicBezTo>
                    <a:cubicBezTo>
                      <a:pt x="241" y="86"/>
                      <a:pt x="228" y="73"/>
                      <a:pt x="211" y="73"/>
                    </a:cubicBezTo>
                    <a:close/>
                  </a:path>
                </a:pathLst>
              </a:custGeom>
              <a:solidFill>
                <a:srgbClr val="FFFF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rIns="216000"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eaLnBrk="1" hangingPunct="1">
                  <a:spcBef>
                    <a:spcPct val="0"/>
                  </a:spcBef>
                  <a:buFontTx/>
                  <a:buNone/>
                </a:pPr>
                <a:r>
                  <a:rPr lang="en-US" sz="2100" b="1" i="1" dirty="0">
                    <a:solidFill>
                      <a:srgbClr val="2C67D2"/>
                    </a:solidFill>
                    <a:latin typeface="+mn-lt"/>
                    <a:ea typeface="+mn-ea"/>
                    <a:sym typeface="Arial" panose="020B0604020202020204" pitchFamily="34" charset="0"/>
                  </a:rPr>
                  <a:t>03</a:t>
                </a:r>
              </a:p>
            </p:txBody>
          </p:sp>
          <p:sp>
            <p:nvSpPr>
              <p:cNvPr id="11276" name="Freeform 7"/>
              <p:cNvSpPr>
                <a:spLocks noChangeArrowheads="1"/>
              </p:cNvSpPr>
              <p:nvPr>
                <p:custDataLst>
                  <p:tags r:id="rId17"/>
                </p:custDataLst>
              </p:nvPr>
            </p:nvSpPr>
            <p:spPr bwMode="auto">
              <a:xfrm>
                <a:off x="2108" y="-106"/>
                <a:ext cx="8047" cy="1126"/>
              </a:xfrm>
              <a:custGeom>
                <a:avLst/>
                <a:gdLst>
                  <a:gd name="T0" fmla="*/ 2147483646 w 965"/>
                  <a:gd name="T1" fmla="*/ 0 h 190"/>
                  <a:gd name="T2" fmla="*/ 2147483646 w 965"/>
                  <a:gd name="T3" fmla="*/ 0 h 190"/>
                  <a:gd name="T4" fmla="*/ 2147483646 w 965"/>
                  <a:gd name="T5" fmla="*/ 0 h 190"/>
                  <a:gd name="T6" fmla="*/ 2147483646 w 965"/>
                  <a:gd name="T7" fmla="*/ 0 h 190"/>
                  <a:gd name="T8" fmla="*/ 2147483646 w 965"/>
                  <a:gd name="T9" fmla="*/ 0 h 190"/>
                  <a:gd name="T10" fmla="*/ 2147483646 w 965"/>
                  <a:gd name="T11" fmla="*/ 0 h 190"/>
                  <a:gd name="T12" fmla="*/ 2147483646 w 965"/>
                  <a:gd name="T13" fmla="*/ 0 h 190"/>
                  <a:gd name="T14" fmla="*/ 2147483646 w 965"/>
                  <a:gd name="T15" fmla="*/ 0 h 190"/>
                  <a:gd name="T16" fmla="*/ 2147483646 w 965"/>
                  <a:gd name="T17" fmla="*/ 0 h 190"/>
                  <a:gd name="T18" fmla="*/ 2147483646 w 965"/>
                  <a:gd name="T19" fmla="*/ 0 h 190"/>
                  <a:gd name="T20" fmla="*/ 0 w 965"/>
                  <a:gd name="T21" fmla="*/ 0 h 190"/>
                  <a:gd name="T22" fmla="*/ 0 w 965"/>
                  <a:gd name="T23" fmla="*/ 2147483646 h 190"/>
                  <a:gd name="T24" fmla="*/ 2147483646 w 965"/>
                  <a:gd name="T25" fmla="*/ 2147483646 h 190"/>
                  <a:gd name="T26" fmla="*/ 2147483646 w 965"/>
                  <a:gd name="T27" fmla="*/ 2147483646 h 190"/>
                  <a:gd name="T28" fmla="*/ 2147483646 w 965"/>
                  <a:gd name="T29" fmla="*/ 2147483646 h 190"/>
                  <a:gd name="T30" fmla="*/ 2147483646 w 965"/>
                  <a:gd name="T31" fmla="*/ 2147483646 h 190"/>
                  <a:gd name="T32" fmla="*/ 2147483646 w 965"/>
                  <a:gd name="T33" fmla="*/ 2147483646 h 190"/>
                  <a:gd name="T34" fmla="*/ 2147483646 w 965"/>
                  <a:gd name="T35" fmla="*/ 2147483646 h 190"/>
                  <a:gd name="T36" fmla="*/ 0 w 965"/>
                  <a:gd name="T37" fmla="*/ 2147483646 h 190"/>
                  <a:gd name="T38" fmla="*/ 0 w 965"/>
                  <a:gd name="T39" fmla="*/ 2147483646 h 190"/>
                  <a:gd name="T40" fmla="*/ 2147483646 w 965"/>
                  <a:gd name="T41" fmla="*/ 2147483646 h 190"/>
                  <a:gd name="T42" fmla="*/ 2147483646 w 965"/>
                  <a:gd name="T43" fmla="*/ 2147483646 h 190"/>
                  <a:gd name="T44" fmla="*/ 2147483646 w 965"/>
                  <a:gd name="T45" fmla="*/ 2147483646 h 190"/>
                  <a:gd name="T46" fmla="*/ 2147483646 w 965"/>
                  <a:gd name="T47" fmla="*/ 2147483646 h 190"/>
                  <a:gd name="T48" fmla="*/ 2147483646 w 965"/>
                  <a:gd name="T49" fmla="*/ 2147483646 h 190"/>
                  <a:gd name="T50" fmla="*/ 2147483646 w 965"/>
                  <a:gd name="T51" fmla="*/ 2147483646 h 190"/>
                  <a:gd name="T52" fmla="*/ 2147483646 w 965"/>
                  <a:gd name="T53" fmla="*/ 2147483646 h 190"/>
                  <a:gd name="T54" fmla="*/ 2147483646 w 965"/>
                  <a:gd name="T55" fmla="*/ 2147483646 h 190"/>
                  <a:gd name="T56" fmla="*/ 2147483646 w 965"/>
                  <a:gd name="T57" fmla="*/ 2147483646 h 190"/>
                  <a:gd name="T58" fmla="*/ 2147483646 w 965"/>
                  <a:gd name="T59" fmla="*/ 2147483646 h 190"/>
                  <a:gd name="T60" fmla="*/ 2147483646 w 965"/>
                  <a:gd name="T61" fmla="*/ 2147483646 h 190"/>
                  <a:gd name="T62" fmla="*/ 2147483646 w 965"/>
                  <a:gd name="T63" fmla="*/ 0 h 190"/>
                  <a:gd name="T64" fmla="*/ 2147483646 w 965"/>
                  <a:gd name="T65" fmla="*/ 0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5"/>
                  <a:gd name="T100" fmla="*/ 0 h 190"/>
                  <a:gd name="T101" fmla="*/ 965 w 965"/>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5" h="190">
                    <a:moveTo>
                      <a:pt x="803" y="0"/>
                    </a:moveTo>
                    <a:cubicBezTo>
                      <a:pt x="792" y="0"/>
                      <a:pt x="792" y="0"/>
                      <a:pt x="792" y="0"/>
                    </a:cubicBezTo>
                    <a:cubicBezTo>
                      <a:pt x="644" y="0"/>
                      <a:pt x="644" y="0"/>
                      <a:pt x="644" y="0"/>
                    </a:cubicBezTo>
                    <a:cubicBezTo>
                      <a:pt x="634" y="0"/>
                      <a:pt x="634" y="0"/>
                      <a:pt x="634" y="0"/>
                    </a:cubicBezTo>
                    <a:cubicBezTo>
                      <a:pt x="494" y="0"/>
                      <a:pt x="494" y="0"/>
                      <a:pt x="494" y="0"/>
                    </a:cubicBezTo>
                    <a:cubicBezTo>
                      <a:pt x="476" y="0"/>
                      <a:pt x="476" y="0"/>
                      <a:pt x="476" y="0"/>
                    </a:cubicBezTo>
                    <a:cubicBezTo>
                      <a:pt x="331" y="0"/>
                      <a:pt x="331" y="0"/>
                      <a:pt x="331" y="0"/>
                    </a:cubicBezTo>
                    <a:cubicBezTo>
                      <a:pt x="325" y="0"/>
                      <a:pt x="325" y="0"/>
                      <a:pt x="325" y="0"/>
                    </a:cubicBezTo>
                    <a:cubicBezTo>
                      <a:pt x="169" y="0"/>
                      <a:pt x="169" y="0"/>
                      <a:pt x="169" y="0"/>
                    </a:cubicBezTo>
                    <a:cubicBezTo>
                      <a:pt x="163" y="0"/>
                      <a:pt x="163" y="0"/>
                      <a:pt x="163" y="0"/>
                    </a:cubicBezTo>
                    <a:cubicBezTo>
                      <a:pt x="0" y="0"/>
                      <a:pt x="0" y="0"/>
                      <a:pt x="0" y="0"/>
                    </a:cubicBezTo>
                    <a:cubicBezTo>
                      <a:pt x="0" y="82"/>
                      <a:pt x="0" y="82"/>
                      <a:pt x="0" y="82"/>
                    </a:cubicBezTo>
                    <a:cubicBezTo>
                      <a:pt x="2" y="81"/>
                      <a:pt x="4" y="81"/>
                      <a:pt x="6" y="79"/>
                    </a:cubicBezTo>
                    <a:cubicBezTo>
                      <a:pt x="7" y="78"/>
                      <a:pt x="8" y="78"/>
                      <a:pt x="9" y="77"/>
                    </a:cubicBezTo>
                    <a:cubicBezTo>
                      <a:pt x="15" y="72"/>
                      <a:pt x="22" y="69"/>
                      <a:pt x="31" y="69"/>
                    </a:cubicBezTo>
                    <a:cubicBezTo>
                      <a:pt x="50" y="69"/>
                      <a:pt x="65" y="83"/>
                      <a:pt x="65" y="101"/>
                    </a:cubicBezTo>
                    <a:cubicBezTo>
                      <a:pt x="65" y="118"/>
                      <a:pt x="50" y="133"/>
                      <a:pt x="31" y="133"/>
                    </a:cubicBezTo>
                    <a:cubicBezTo>
                      <a:pt x="21" y="133"/>
                      <a:pt x="9" y="125"/>
                      <a:pt x="7" y="123"/>
                    </a:cubicBezTo>
                    <a:cubicBezTo>
                      <a:pt x="5" y="122"/>
                      <a:pt x="3" y="121"/>
                      <a:pt x="0" y="120"/>
                    </a:cubicBezTo>
                    <a:cubicBezTo>
                      <a:pt x="0" y="190"/>
                      <a:pt x="0" y="190"/>
                      <a:pt x="0" y="190"/>
                    </a:cubicBezTo>
                    <a:cubicBezTo>
                      <a:pt x="163" y="190"/>
                      <a:pt x="163" y="190"/>
                      <a:pt x="163" y="190"/>
                    </a:cubicBezTo>
                    <a:cubicBezTo>
                      <a:pt x="169" y="190"/>
                      <a:pt x="169" y="190"/>
                      <a:pt x="169" y="190"/>
                    </a:cubicBezTo>
                    <a:cubicBezTo>
                      <a:pt x="325" y="190"/>
                      <a:pt x="325" y="190"/>
                      <a:pt x="325" y="190"/>
                    </a:cubicBezTo>
                    <a:cubicBezTo>
                      <a:pt x="331" y="190"/>
                      <a:pt x="331" y="190"/>
                      <a:pt x="331" y="190"/>
                    </a:cubicBezTo>
                    <a:cubicBezTo>
                      <a:pt x="476" y="190"/>
                      <a:pt x="476" y="190"/>
                      <a:pt x="476" y="190"/>
                    </a:cubicBezTo>
                    <a:cubicBezTo>
                      <a:pt x="494" y="190"/>
                      <a:pt x="494" y="190"/>
                      <a:pt x="494" y="190"/>
                    </a:cubicBezTo>
                    <a:cubicBezTo>
                      <a:pt x="634" y="190"/>
                      <a:pt x="634" y="190"/>
                      <a:pt x="634" y="190"/>
                    </a:cubicBezTo>
                    <a:cubicBezTo>
                      <a:pt x="644" y="190"/>
                      <a:pt x="644" y="190"/>
                      <a:pt x="644" y="190"/>
                    </a:cubicBezTo>
                    <a:cubicBezTo>
                      <a:pt x="792" y="190"/>
                      <a:pt x="792" y="190"/>
                      <a:pt x="792" y="190"/>
                    </a:cubicBezTo>
                    <a:cubicBezTo>
                      <a:pt x="803" y="190"/>
                      <a:pt x="803" y="190"/>
                      <a:pt x="803" y="190"/>
                    </a:cubicBezTo>
                    <a:cubicBezTo>
                      <a:pt x="965" y="190"/>
                      <a:pt x="965" y="190"/>
                      <a:pt x="965" y="190"/>
                    </a:cubicBezTo>
                    <a:cubicBezTo>
                      <a:pt x="965" y="0"/>
                      <a:pt x="965" y="0"/>
                      <a:pt x="965" y="0"/>
                    </a:cubicBezTo>
                    <a:lnTo>
                      <a:pt x="803" y="0"/>
                    </a:lnTo>
                    <a:close/>
                  </a:path>
                </a:pathLst>
              </a:custGeom>
              <a:solidFill>
                <a:srgbClr val="FFFF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202406" tIns="35242" rIns="202406" bIns="35242"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marL="342900" lvl="0" indent="-342900" rtl="0">
                  <a:lnSpc>
                    <a:spcPts val="2820"/>
                  </a:lnSpc>
                  <a:spcBef>
                    <a:spcPts val="0"/>
                  </a:spcBef>
                  <a:spcAft>
                    <a:spcPts val="2400"/>
                  </a:spcAft>
                  <a:buClr>
                    <a:schemeClr val="folHlink"/>
                  </a:buClr>
                  <a:buSzPct val="60000"/>
                  <a:buNone/>
                </a:pPr>
                <a:r>
                  <a:rPr lang="zh-CN" altLang="en-US" sz="2800" b="1" dirty="0" smtClean="0">
                    <a:solidFill>
                      <a:srgbClr val="2C67D2"/>
                    </a:solidFill>
                    <a:latin typeface="黑体" panose="02010609060101010101" pitchFamily="49" charset="-122"/>
                    <a:sym typeface="+mn-ea"/>
                  </a:rPr>
                  <a:t>人文融入医学</a:t>
                </a:r>
              </a:p>
            </p:txBody>
          </p:sp>
        </p:grpSp>
        <p:grpSp>
          <p:nvGrpSpPr>
            <p:cNvPr id="7" name="Group 13"/>
            <p:cNvGrpSpPr/>
            <p:nvPr>
              <p:custDataLst>
                <p:tags r:id="rId7"/>
              </p:custDataLst>
            </p:nvPr>
          </p:nvGrpSpPr>
          <p:grpSpPr bwMode="auto">
            <a:xfrm>
              <a:off x="3267" y="6128"/>
              <a:ext cx="8178" cy="906"/>
              <a:chOff x="0" y="0"/>
              <a:chExt cx="10160" cy="1125"/>
            </a:xfrm>
            <a:solidFill>
              <a:srgbClr val="3399FF"/>
            </a:solidFill>
          </p:grpSpPr>
          <p:sp>
            <p:nvSpPr>
              <p:cNvPr id="11278" name="Freeform 6"/>
              <p:cNvSpPr>
                <a:spLocks noChangeArrowheads="1"/>
              </p:cNvSpPr>
              <p:nvPr>
                <p:custDataLst>
                  <p:tags r:id="rId14"/>
                </p:custDataLst>
              </p:nvPr>
            </p:nvSpPr>
            <p:spPr bwMode="auto">
              <a:xfrm>
                <a:off x="0" y="0"/>
                <a:ext cx="1690" cy="1125"/>
              </a:xfrm>
              <a:custGeom>
                <a:avLst/>
                <a:gdLst>
                  <a:gd name="T0" fmla="*/ 2147483646 w 241"/>
                  <a:gd name="T1" fmla="*/ 2147483646 h 190"/>
                  <a:gd name="T2" fmla="*/ 2147483646 w 241"/>
                  <a:gd name="T3" fmla="*/ 2147483646 h 190"/>
                  <a:gd name="T4" fmla="*/ 2147483646 w 241"/>
                  <a:gd name="T5" fmla="*/ 2147483646 h 190"/>
                  <a:gd name="T6" fmla="*/ 2147483646 w 241"/>
                  <a:gd name="T7" fmla="*/ 2147483646 h 190"/>
                  <a:gd name="T8" fmla="*/ 2147483646 w 241"/>
                  <a:gd name="T9" fmla="*/ 2147483646 h 190"/>
                  <a:gd name="T10" fmla="*/ 2147483646 w 241"/>
                  <a:gd name="T11" fmla="*/ 0 h 190"/>
                  <a:gd name="T12" fmla="*/ 0 w 241"/>
                  <a:gd name="T13" fmla="*/ 0 h 190"/>
                  <a:gd name="T14" fmla="*/ 0 w 241"/>
                  <a:gd name="T15" fmla="*/ 2147483646 h 190"/>
                  <a:gd name="T16" fmla="*/ 2147483646 w 241"/>
                  <a:gd name="T17" fmla="*/ 2147483646 h 190"/>
                  <a:gd name="T18" fmla="*/ 2147483646 w 241"/>
                  <a:gd name="T19" fmla="*/ 2147483646 h 190"/>
                  <a:gd name="T20" fmla="*/ 2147483646 w 241"/>
                  <a:gd name="T21" fmla="*/ 2147483646 h 190"/>
                  <a:gd name="T22" fmla="*/ 2147483646 w 241"/>
                  <a:gd name="T23" fmla="*/ 2147483646 h 190"/>
                  <a:gd name="T24" fmla="*/ 2147483646 w 241"/>
                  <a:gd name="T25" fmla="*/ 2147483646 h 190"/>
                  <a:gd name="T26" fmla="*/ 2147483646 w 241"/>
                  <a:gd name="T27" fmla="*/ 2147483646 h 190"/>
                  <a:gd name="T28" fmla="*/ 2147483646 w 241"/>
                  <a:gd name="T29" fmla="*/ 2147483646 h 1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1"/>
                  <a:gd name="T46" fmla="*/ 0 h 190"/>
                  <a:gd name="T47" fmla="*/ 241 w 241"/>
                  <a:gd name="T48" fmla="*/ 190 h 1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1" h="190">
                    <a:moveTo>
                      <a:pt x="211" y="73"/>
                    </a:moveTo>
                    <a:cubicBezTo>
                      <a:pt x="204" y="73"/>
                      <a:pt x="197" y="76"/>
                      <a:pt x="192" y="80"/>
                    </a:cubicBezTo>
                    <a:cubicBezTo>
                      <a:pt x="191" y="81"/>
                      <a:pt x="190" y="82"/>
                      <a:pt x="189" y="82"/>
                    </a:cubicBezTo>
                    <a:cubicBezTo>
                      <a:pt x="187" y="84"/>
                      <a:pt x="183" y="86"/>
                      <a:pt x="180" y="86"/>
                    </a:cubicBezTo>
                    <a:cubicBezTo>
                      <a:pt x="176" y="86"/>
                      <a:pt x="174" y="86"/>
                      <a:pt x="172" y="85"/>
                    </a:cubicBezTo>
                    <a:cubicBezTo>
                      <a:pt x="172" y="0"/>
                      <a:pt x="172" y="0"/>
                      <a:pt x="172" y="0"/>
                    </a:cubicBezTo>
                    <a:cubicBezTo>
                      <a:pt x="0" y="0"/>
                      <a:pt x="0" y="0"/>
                      <a:pt x="0" y="0"/>
                    </a:cubicBezTo>
                    <a:cubicBezTo>
                      <a:pt x="0" y="190"/>
                      <a:pt x="0" y="190"/>
                      <a:pt x="0" y="190"/>
                    </a:cubicBezTo>
                    <a:cubicBezTo>
                      <a:pt x="172" y="190"/>
                      <a:pt x="172" y="190"/>
                      <a:pt x="172" y="190"/>
                    </a:cubicBezTo>
                    <a:cubicBezTo>
                      <a:pt x="172" y="117"/>
                      <a:pt x="172" y="117"/>
                      <a:pt x="172" y="117"/>
                    </a:cubicBezTo>
                    <a:cubicBezTo>
                      <a:pt x="175" y="116"/>
                      <a:pt x="176" y="116"/>
                      <a:pt x="179" y="116"/>
                    </a:cubicBezTo>
                    <a:cubicBezTo>
                      <a:pt x="183" y="116"/>
                      <a:pt x="188" y="118"/>
                      <a:pt x="190" y="120"/>
                    </a:cubicBezTo>
                    <a:cubicBezTo>
                      <a:pt x="192" y="122"/>
                      <a:pt x="202" y="128"/>
                      <a:pt x="211" y="128"/>
                    </a:cubicBezTo>
                    <a:cubicBezTo>
                      <a:pt x="228" y="128"/>
                      <a:pt x="241" y="116"/>
                      <a:pt x="241" y="101"/>
                    </a:cubicBezTo>
                    <a:cubicBezTo>
                      <a:pt x="241" y="86"/>
                      <a:pt x="228" y="73"/>
                      <a:pt x="211" y="73"/>
                    </a:cubicBezTo>
                    <a:close/>
                  </a:path>
                </a:pathLst>
              </a:cu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rIns="216000"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eaLnBrk="1" hangingPunct="1">
                  <a:spcBef>
                    <a:spcPct val="0"/>
                  </a:spcBef>
                  <a:buFontTx/>
                  <a:buNone/>
                </a:pPr>
                <a:r>
                  <a:rPr lang="en-US" sz="2100" b="1" i="1" dirty="0">
                    <a:solidFill>
                      <a:srgbClr val="FFFFFF"/>
                    </a:solidFill>
                    <a:latin typeface="+mn-lt"/>
                    <a:ea typeface="+mn-ea"/>
                    <a:sym typeface="Arial" panose="020B0604020202020204" pitchFamily="34" charset="0"/>
                  </a:rPr>
                  <a:t>04</a:t>
                </a:r>
              </a:p>
            </p:txBody>
          </p:sp>
          <p:sp>
            <p:nvSpPr>
              <p:cNvPr id="11279" name="Freeform 7"/>
              <p:cNvSpPr>
                <a:spLocks noChangeArrowheads="1"/>
              </p:cNvSpPr>
              <p:nvPr>
                <p:custDataLst>
                  <p:tags r:id="rId15"/>
                </p:custDataLst>
              </p:nvPr>
            </p:nvSpPr>
            <p:spPr bwMode="auto">
              <a:xfrm>
                <a:off x="2113" y="0"/>
                <a:ext cx="8047" cy="1125"/>
              </a:xfrm>
              <a:custGeom>
                <a:avLst/>
                <a:gdLst>
                  <a:gd name="T0" fmla="*/ 2147483646 w 965"/>
                  <a:gd name="T1" fmla="*/ 0 h 190"/>
                  <a:gd name="T2" fmla="*/ 2147483646 w 965"/>
                  <a:gd name="T3" fmla="*/ 0 h 190"/>
                  <a:gd name="T4" fmla="*/ 2147483646 w 965"/>
                  <a:gd name="T5" fmla="*/ 0 h 190"/>
                  <a:gd name="T6" fmla="*/ 2147483646 w 965"/>
                  <a:gd name="T7" fmla="*/ 0 h 190"/>
                  <a:gd name="T8" fmla="*/ 2147483646 w 965"/>
                  <a:gd name="T9" fmla="*/ 0 h 190"/>
                  <a:gd name="T10" fmla="*/ 2147483646 w 965"/>
                  <a:gd name="T11" fmla="*/ 0 h 190"/>
                  <a:gd name="T12" fmla="*/ 2147483646 w 965"/>
                  <a:gd name="T13" fmla="*/ 0 h 190"/>
                  <a:gd name="T14" fmla="*/ 2147483646 w 965"/>
                  <a:gd name="T15" fmla="*/ 0 h 190"/>
                  <a:gd name="T16" fmla="*/ 2147483646 w 965"/>
                  <a:gd name="T17" fmla="*/ 0 h 190"/>
                  <a:gd name="T18" fmla="*/ 2147483646 w 965"/>
                  <a:gd name="T19" fmla="*/ 0 h 190"/>
                  <a:gd name="T20" fmla="*/ 0 w 965"/>
                  <a:gd name="T21" fmla="*/ 0 h 190"/>
                  <a:gd name="T22" fmla="*/ 0 w 965"/>
                  <a:gd name="T23" fmla="*/ 2147483646 h 190"/>
                  <a:gd name="T24" fmla="*/ 2147483646 w 965"/>
                  <a:gd name="T25" fmla="*/ 2147483646 h 190"/>
                  <a:gd name="T26" fmla="*/ 2147483646 w 965"/>
                  <a:gd name="T27" fmla="*/ 2147483646 h 190"/>
                  <a:gd name="T28" fmla="*/ 2147483646 w 965"/>
                  <a:gd name="T29" fmla="*/ 2147483646 h 190"/>
                  <a:gd name="T30" fmla="*/ 2147483646 w 965"/>
                  <a:gd name="T31" fmla="*/ 2147483646 h 190"/>
                  <a:gd name="T32" fmla="*/ 2147483646 w 965"/>
                  <a:gd name="T33" fmla="*/ 2147483646 h 190"/>
                  <a:gd name="T34" fmla="*/ 2147483646 w 965"/>
                  <a:gd name="T35" fmla="*/ 2147483646 h 190"/>
                  <a:gd name="T36" fmla="*/ 0 w 965"/>
                  <a:gd name="T37" fmla="*/ 2147483646 h 190"/>
                  <a:gd name="T38" fmla="*/ 0 w 965"/>
                  <a:gd name="T39" fmla="*/ 2147483646 h 190"/>
                  <a:gd name="T40" fmla="*/ 2147483646 w 965"/>
                  <a:gd name="T41" fmla="*/ 2147483646 h 190"/>
                  <a:gd name="T42" fmla="*/ 2147483646 w 965"/>
                  <a:gd name="T43" fmla="*/ 2147483646 h 190"/>
                  <a:gd name="T44" fmla="*/ 2147483646 w 965"/>
                  <a:gd name="T45" fmla="*/ 2147483646 h 190"/>
                  <a:gd name="T46" fmla="*/ 2147483646 w 965"/>
                  <a:gd name="T47" fmla="*/ 2147483646 h 190"/>
                  <a:gd name="T48" fmla="*/ 2147483646 w 965"/>
                  <a:gd name="T49" fmla="*/ 2147483646 h 190"/>
                  <a:gd name="T50" fmla="*/ 2147483646 w 965"/>
                  <a:gd name="T51" fmla="*/ 2147483646 h 190"/>
                  <a:gd name="T52" fmla="*/ 2147483646 w 965"/>
                  <a:gd name="T53" fmla="*/ 2147483646 h 190"/>
                  <a:gd name="T54" fmla="*/ 2147483646 w 965"/>
                  <a:gd name="T55" fmla="*/ 2147483646 h 190"/>
                  <a:gd name="T56" fmla="*/ 2147483646 w 965"/>
                  <a:gd name="T57" fmla="*/ 2147483646 h 190"/>
                  <a:gd name="T58" fmla="*/ 2147483646 w 965"/>
                  <a:gd name="T59" fmla="*/ 2147483646 h 190"/>
                  <a:gd name="T60" fmla="*/ 2147483646 w 965"/>
                  <a:gd name="T61" fmla="*/ 2147483646 h 190"/>
                  <a:gd name="T62" fmla="*/ 2147483646 w 965"/>
                  <a:gd name="T63" fmla="*/ 0 h 190"/>
                  <a:gd name="T64" fmla="*/ 2147483646 w 965"/>
                  <a:gd name="T65" fmla="*/ 0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5"/>
                  <a:gd name="T100" fmla="*/ 0 h 190"/>
                  <a:gd name="T101" fmla="*/ 965 w 965"/>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5" h="190">
                    <a:moveTo>
                      <a:pt x="803" y="0"/>
                    </a:moveTo>
                    <a:cubicBezTo>
                      <a:pt x="792" y="0"/>
                      <a:pt x="792" y="0"/>
                      <a:pt x="792" y="0"/>
                    </a:cubicBezTo>
                    <a:cubicBezTo>
                      <a:pt x="644" y="0"/>
                      <a:pt x="644" y="0"/>
                      <a:pt x="644" y="0"/>
                    </a:cubicBezTo>
                    <a:cubicBezTo>
                      <a:pt x="634" y="0"/>
                      <a:pt x="634" y="0"/>
                      <a:pt x="634" y="0"/>
                    </a:cubicBezTo>
                    <a:cubicBezTo>
                      <a:pt x="494" y="0"/>
                      <a:pt x="494" y="0"/>
                      <a:pt x="494" y="0"/>
                    </a:cubicBezTo>
                    <a:cubicBezTo>
                      <a:pt x="476" y="0"/>
                      <a:pt x="476" y="0"/>
                      <a:pt x="476" y="0"/>
                    </a:cubicBezTo>
                    <a:cubicBezTo>
                      <a:pt x="331" y="0"/>
                      <a:pt x="331" y="0"/>
                      <a:pt x="331" y="0"/>
                    </a:cubicBezTo>
                    <a:cubicBezTo>
                      <a:pt x="325" y="0"/>
                      <a:pt x="325" y="0"/>
                      <a:pt x="325" y="0"/>
                    </a:cubicBezTo>
                    <a:cubicBezTo>
                      <a:pt x="169" y="0"/>
                      <a:pt x="169" y="0"/>
                      <a:pt x="169" y="0"/>
                    </a:cubicBezTo>
                    <a:cubicBezTo>
                      <a:pt x="163" y="0"/>
                      <a:pt x="163" y="0"/>
                      <a:pt x="163" y="0"/>
                    </a:cubicBezTo>
                    <a:cubicBezTo>
                      <a:pt x="0" y="0"/>
                      <a:pt x="0" y="0"/>
                      <a:pt x="0" y="0"/>
                    </a:cubicBezTo>
                    <a:cubicBezTo>
                      <a:pt x="0" y="82"/>
                      <a:pt x="0" y="82"/>
                      <a:pt x="0" y="82"/>
                    </a:cubicBezTo>
                    <a:cubicBezTo>
                      <a:pt x="2" y="81"/>
                      <a:pt x="4" y="81"/>
                      <a:pt x="6" y="79"/>
                    </a:cubicBezTo>
                    <a:cubicBezTo>
                      <a:pt x="7" y="78"/>
                      <a:pt x="8" y="78"/>
                      <a:pt x="9" y="77"/>
                    </a:cubicBezTo>
                    <a:cubicBezTo>
                      <a:pt x="15" y="72"/>
                      <a:pt x="22" y="69"/>
                      <a:pt x="31" y="69"/>
                    </a:cubicBezTo>
                    <a:cubicBezTo>
                      <a:pt x="50" y="69"/>
                      <a:pt x="65" y="83"/>
                      <a:pt x="65" y="101"/>
                    </a:cubicBezTo>
                    <a:cubicBezTo>
                      <a:pt x="65" y="118"/>
                      <a:pt x="50" y="133"/>
                      <a:pt x="31" y="133"/>
                    </a:cubicBezTo>
                    <a:cubicBezTo>
                      <a:pt x="21" y="133"/>
                      <a:pt x="9" y="125"/>
                      <a:pt x="7" y="123"/>
                    </a:cubicBezTo>
                    <a:cubicBezTo>
                      <a:pt x="5" y="122"/>
                      <a:pt x="3" y="121"/>
                      <a:pt x="0" y="120"/>
                    </a:cubicBezTo>
                    <a:cubicBezTo>
                      <a:pt x="0" y="190"/>
                      <a:pt x="0" y="190"/>
                      <a:pt x="0" y="190"/>
                    </a:cubicBezTo>
                    <a:cubicBezTo>
                      <a:pt x="163" y="190"/>
                      <a:pt x="163" y="190"/>
                      <a:pt x="163" y="190"/>
                    </a:cubicBezTo>
                    <a:cubicBezTo>
                      <a:pt x="169" y="190"/>
                      <a:pt x="169" y="190"/>
                      <a:pt x="169" y="190"/>
                    </a:cubicBezTo>
                    <a:cubicBezTo>
                      <a:pt x="325" y="190"/>
                      <a:pt x="325" y="190"/>
                      <a:pt x="325" y="190"/>
                    </a:cubicBezTo>
                    <a:cubicBezTo>
                      <a:pt x="331" y="190"/>
                      <a:pt x="331" y="190"/>
                      <a:pt x="331" y="190"/>
                    </a:cubicBezTo>
                    <a:cubicBezTo>
                      <a:pt x="476" y="190"/>
                      <a:pt x="476" y="190"/>
                      <a:pt x="476" y="190"/>
                    </a:cubicBezTo>
                    <a:cubicBezTo>
                      <a:pt x="494" y="190"/>
                      <a:pt x="494" y="190"/>
                      <a:pt x="494" y="190"/>
                    </a:cubicBezTo>
                    <a:cubicBezTo>
                      <a:pt x="634" y="190"/>
                      <a:pt x="634" y="190"/>
                      <a:pt x="634" y="190"/>
                    </a:cubicBezTo>
                    <a:cubicBezTo>
                      <a:pt x="644" y="190"/>
                      <a:pt x="644" y="190"/>
                      <a:pt x="644" y="190"/>
                    </a:cubicBezTo>
                    <a:cubicBezTo>
                      <a:pt x="792" y="190"/>
                      <a:pt x="792" y="190"/>
                      <a:pt x="792" y="190"/>
                    </a:cubicBezTo>
                    <a:cubicBezTo>
                      <a:pt x="803" y="190"/>
                      <a:pt x="803" y="190"/>
                      <a:pt x="803" y="190"/>
                    </a:cubicBezTo>
                    <a:cubicBezTo>
                      <a:pt x="965" y="190"/>
                      <a:pt x="965" y="190"/>
                      <a:pt x="965" y="190"/>
                    </a:cubicBezTo>
                    <a:cubicBezTo>
                      <a:pt x="965" y="0"/>
                      <a:pt x="965" y="0"/>
                      <a:pt x="965" y="0"/>
                    </a:cubicBezTo>
                    <a:lnTo>
                      <a:pt x="803" y="0"/>
                    </a:lnTo>
                    <a:close/>
                  </a:path>
                </a:pathLst>
              </a:cu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202406" rIns="202406"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marL="342900" indent="-342900" algn="l">
                  <a:lnSpc>
                    <a:spcPts val="2820"/>
                  </a:lnSpc>
                  <a:spcBef>
                    <a:spcPts val="0"/>
                  </a:spcBef>
                  <a:spcAft>
                    <a:spcPts val="2400"/>
                  </a:spcAft>
                  <a:buClr>
                    <a:schemeClr val="folHlink"/>
                  </a:buClr>
                  <a:buSzPct val="60000"/>
                  <a:buNone/>
                </a:pPr>
                <a:r>
                  <a:rPr lang="zh-CN" altLang="en-US" sz="2800" b="1" dirty="0" smtClean="0">
                    <a:solidFill>
                      <a:schemeClr val="bg1"/>
                    </a:solidFill>
                    <a:latin typeface="黑体" panose="02010609060101010101" pitchFamily="49" charset="-122"/>
                    <a:cs typeface="+mn-ea"/>
                    <a:sym typeface="+mn-ea"/>
                  </a:rPr>
                  <a:t>思政渗透专业</a:t>
                </a:r>
              </a:p>
            </p:txBody>
          </p:sp>
        </p:grpSp>
        <p:grpSp>
          <p:nvGrpSpPr>
            <p:cNvPr id="8" name="Group 16"/>
            <p:cNvGrpSpPr/>
            <p:nvPr>
              <p:custDataLst>
                <p:tags r:id="rId8"/>
              </p:custDataLst>
            </p:nvPr>
          </p:nvGrpSpPr>
          <p:grpSpPr bwMode="auto">
            <a:xfrm>
              <a:off x="3271" y="7140"/>
              <a:ext cx="8170" cy="1008"/>
              <a:chOff x="0" y="-217"/>
              <a:chExt cx="10150" cy="1251"/>
            </a:xfrm>
          </p:grpSpPr>
          <p:sp>
            <p:nvSpPr>
              <p:cNvPr id="11281" name="Freeform 6"/>
              <p:cNvSpPr>
                <a:spLocks noChangeArrowheads="1"/>
              </p:cNvSpPr>
              <p:nvPr>
                <p:custDataLst>
                  <p:tags r:id="rId12"/>
                </p:custDataLst>
              </p:nvPr>
            </p:nvSpPr>
            <p:spPr bwMode="auto">
              <a:xfrm>
                <a:off x="0" y="-91"/>
                <a:ext cx="1690" cy="1125"/>
              </a:xfrm>
              <a:custGeom>
                <a:avLst/>
                <a:gdLst>
                  <a:gd name="T0" fmla="*/ 2147483646 w 241"/>
                  <a:gd name="T1" fmla="*/ 2147483646 h 190"/>
                  <a:gd name="T2" fmla="*/ 2147483646 w 241"/>
                  <a:gd name="T3" fmla="*/ 2147483646 h 190"/>
                  <a:gd name="T4" fmla="*/ 2147483646 w 241"/>
                  <a:gd name="T5" fmla="*/ 2147483646 h 190"/>
                  <a:gd name="T6" fmla="*/ 2147483646 w 241"/>
                  <a:gd name="T7" fmla="*/ 2147483646 h 190"/>
                  <a:gd name="T8" fmla="*/ 2147483646 w 241"/>
                  <a:gd name="T9" fmla="*/ 2147483646 h 190"/>
                  <a:gd name="T10" fmla="*/ 2147483646 w 241"/>
                  <a:gd name="T11" fmla="*/ 0 h 190"/>
                  <a:gd name="T12" fmla="*/ 0 w 241"/>
                  <a:gd name="T13" fmla="*/ 0 h 190"/>
                  <a:gd name="T14" fmla="*/ 0 w 241"/>
                  <a:gd name="T15" fmla="*/ 2147483646 h 190"/>
                  <a:gd name="T16" fmla="*/ 2147483646 w 241"/>
                  <a:gd name="T17" fmla="*/ 2147483646 h 190"/>
                  <a:gd name="T18" fmla="*/ 2147483646 w 241"/>
                  <a:gd name="T19" fmla="*/ 2147483646 h 190"/>
                  <a:gd name="T20" fmla="*/ 2147483646 w 241"/>
                  <a:gd name="T21" fmla="*/ 2147483646 h 190"/>
                  <a:gd name="T22" fmla="*/ 2147483646 w 241"/>
                  <a:gd name="T23" fmla="*/ 2147483646 h 190"/>
                  <a:gd name="T24" fmla="*/ 2147483646 w 241"/>
                  <a:gd name="T25" fmla="*/ 2147483646 h 190"/>
                  <a:gd name="T26" fmla="*/ 2147483646 w 241"/>
                  <a:gd name="T27" fmla="*/ 2147483646 h 190"/>
                  <a:gd name="T28" fmla="*/ 2147483646 w 241"/>
                  <a:gd name="T29" fmla="*/ 2147483646 h 1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1"/>
                  <a:gd name="T46" fmla="*/ 0 h 190"/>
                  <a:gd name="T47" fmla="*/ 241 w 241"/>
                  <a:gd name="T48" fmla="*/ 190 h 1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1" h="190">
                    <a:moveTo>
                      <a:pt x="211" y="73"/>
                    </a:moveTo>
                    <a:cubicBezTo>
                      <a:pt x="204" y="73"/>
                      <a:pt x="197" y="76"/>
                      <a:pt x="192" y="80"/>
                    </a:cubicBezTo>
                    <a:cubicBezTo>
                      <a:pt x="191" y="81"/>
                      <a:pt x="190" y="82"/>
                      <a:pt x="189" y="82"/>
                    </a:cubicBezTo>
                    <a:cubicBezTo>
                      <a:pt x="187" y="84"/>
                      <a:pt x="183" y="86"/>
                      <a:pt x="180" y="86"/>
                    </a:cubicBezTo>
                    <a:cubicBezTo>
                      <a:pt x="176" y="86"/>
                      <a:pt x="174" y="86"/>
                      <a:pt x="172" y="85"/>
                    </a:cubicBezTo>
                    <a:cubicBezTo>
                      <a:pt x="172" y="0"/>
                      <a:pt x="172" y="0"/>
                      <a:pt x="172" y="0"/>
                    </a:cubicBezTo>
                    <a:cubicBezTo>
                      <a:pt x="0" y="0"/>
                      <a:pt x="0" y="0"/>
                      <a:pt x="0" y="0"/>
                    </a:cubicBezTo>
                    <a:cubicBezTo>
                      <a:pt x="0" y="190"/>
                      <a:pt x="0" y="190"/>
                      <a:pt x="0" y="190"/>
                    </a:cubicBezTo>
                    <a:cubicBezTo>
                      <a:pt x="172" y="190"/>
                      <a:pt x="172" y="190"/>
                      <a:pt x="172" y="190"/>
                    </a:cubicBezTo>
                    <a:cubicBezTo>
                      <a:pt x="172" y="117"/>
                      <a:pt x="172" y="117"/>
                      <a:pt x="172" y="117"/>
                    </a:cubicBezTo>
                    <a:cubicBezTo>
                      <a:pt x="175" y="116"/>
                      <a:pt x="176" y="116"/>
                      <a:pt x="179" y="116"/>
                    </a:cubicBezTo>
                    <a:cubicBezTo>
                      <a:pt x="183" y="116"/>
                      <a:pt x="188" y="118"/>
                      <a:pt x="190" y="120"/>
                    </a:cubicBezTo>
                    <a:cubicBezTo>
                      <a:pt x="192" y="122"/>
                      <a:pt x="202" y="128"/>
                      <a:pt x="211" y="128"/>
                    </a:cubicBezTo>
                    <a:cubicBezTo>
                      <a:pt x="228" y="128"/>
                      <a:pt x="241" y="116"/>
                      <a:pt x="241" y="101"/>
                    </a:cubicBezTo>
                    <a:cubicBezTo>
                      <a:pt x="241" y="86"/>
                      <a:pt x="228" y="73"/>
                      <a:pt x="211" y="73"/>
                    </a:cubicBezTo>
                    <a:close/>
                  </a:path>
                </a:pathLst>
              </a:custGeom>
              <a:solidFill>
                <a:srgbClr val="FFFF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rIns="216000"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eaLnBrk="1" hangingPunct="1">
                  <a:spcBef>
                    <a:spcPct val="0"/>
                  </a:spcBef>
                  <a:buFontTx/>
                  <a:buNone/>
                </a:pPr>
                <a:r>
                  <a:rPr lang="en-US" sz="2100" b="1" i="1" dirty="0">
                    <a:solidFill>
                      <a:srgbClr val="2C67D2"/>
                    </a:solidFill>
                    <a:latin typeface="+mn-lt"/>
                    <a:ea typeface="+mn-ea"/>
                    <a:sym typeface="Arial" panose="020B0604020202020204" pitchFamily="34" charset="0"/>
                  </a:rPr>
                  <a:t>0</a:t>
                </a:r>
                <a:r>
                  <a:rPr lang="zh-CN" altLang="en-US" sz="2100" b="1" i="1" dirty="0">
                    <a:solidFill>
                      <a:srgbClr val="2C67D2"/>
                    </a:solidFill>
                    <a:latin typeface="+mn-lt"/>
                    <a:ea typeface="+mn-ea"/>
                    <a:sym typeface="Arial" panose="020B0604020202020204" pitchFamily="34" charset="0"/>
                  </a:rPr>
                  <a:t>5</a:t>
                </a:r>
              </a:p>
            </p:txBody>
          </p:sp>
          <p:sp>
            <p:nvSpPr>
              <p:cNvPr id="11282" name="Freeform 7"/>
              <p:cNvSpPr>
                <a:spLocks noChangeArrowheads="1"/>
              </p:cNvSpPr>
              <p:nvPr>
                <p:custDataLst>
                  <p:tags r:id="rId13"/>
                </p:custDataLst>
              </p:nvPr>
            </p:nvSpPr>
            <p:spPr bwMode="auto">
              <a:xfrm>
                <a:off x="2108" y="-217"/>
                <a:ext cx="8042" cy="1125"/>
              </a:xfrm>
              <a:custGeom>
                <a:avLst/>
                <a:gdLst>
                  <a:gd name="T0" fmla="*/ 2147483646 w 965"/>
                  <a:gd name="T1" fmla="*/ 0 h 190"/>
                  <a:gd name="T2" fmla="*/ 2147483646 w 965"/>
                  <a:gd name="T3" fmla="*/ 0 h 190"/>
                  <a:gd name="T4" fmla="*/ 2147483646 w 965"/>
                  <a:gd name="T5" fmla="*/ 0 h 190"/>
                  <a:gd name="T6" fmla="*/ 2147483646 w 965"/>
                  <a:gd name="T7" fmla="*/ 0 h 190"/>
                  <a:gd name="T8" fmla="*/ 2147483646 w 965"/>
                  <a:gd name="T9" fmla="*/ 0 h 190"/>
                  <a:gd name="T10" fmla="*/ 2147483646 w 965"/>
                  <a:gd name="T11" fmla="*/ 0 h 190"/>
                  <a:gd name="T12" fmla="*/ 2147483646 w 965"/>
                  <a:gd name="T13" fmla="*/ 0 h 190"/>
                  <a:gd name="T14" fmla="*/ 2147483646 w 965"/>
                  <a:gd name="T15" fmla="*/ 0 h 190"/>
                  <a:gd name="T16" fmla="*/ 2147483646 w 965"/>
                  <a:gd name="T17" fmla="*/ 0 h 190"/>
                  <a:gd name="T18" fmla="*/ 2147483646 w 965"/>
                  <a:gd name="T19" fmla="*/ 0 h 190"/>
                  <a:gd name="T20" fmla="*/ 0 w 965"/>
                  <a:gd name="T21" fmla="*/ 0 h 190"/>
                  <a:gd name="T22" fmla="*/ 0 w 965"/>
                  <a:gd name="T23" fmla="*/ 2147483646 h 190"/>
                  <a:gd name="T24" fmla="*/ 2147483646 w 965"/>
                  <a:gd name="T25" fmla="*/ 2147483646 h 190"/>
                  <a:gd name="T26" fmla="*/ 2147483646 w 965"/>
                  <a:gd name="T27" fmla="*/ 2147483646 h 190"/>
                  <a:gd name="T28" fmla="*/ 2147483646 w 965"/>
                  <a:gd name="T29" fmla="*/ 2147483646 h 190"/>
                  <a:gd name="T30" fmla="*/ 2147483646 w 965"/>
                  <a:gd name="T31" fmla="*/ 2147483646 h 190"/>
                  <a:gd name="T32" fmla="*/ 2147483646 w 965"/>
                  <a:gd name="T33" fmla="*/ 2147483646 h 190"/>
                  <a:gd name="T34" fmla="*/ 2147483646 w 965"/>
                  <a:gd name="T35" fmla="*/ 2147483646 h 190"/>
                  <a:gd name="T36" fmla="*/ 0 w 965"/>
                  <a:gd name="T37" fmla="*/ 2147483646 h 190"/>
                  <a:gd name="T38" fmla="*/ 0 w 965"/>
                  <a:gd name="T39" fmla="*/ 2147483646 h 190"/>
                  <a:gd name="T40" fmla="*/ 2147483646 w 965"/>
                  <a:gd name="T41" fmla="*/ 2147483646 h 190"/>
                  <a:gd name="T42" fmla="*/ 2147483646 w 965"/>
                  <a:gd name="T43" fmla="*/ 2147483646 h 190"/>
                  <a:gd name="T44" fmla="*/ 2147483646 w 965"/>
                  <a:gd name="T45" fmla="*/ 2147483646 h 190"/>
                  <a:gd name="T46" fmla="*/ 2147483646 w 965"/>
                  <a:gd name="T47" fmla="*/ 2147483646 h 190"/>
                  <a:gd name="T48" fmla="*/ 2147483646 w 965"/>
                  <a:gd name="T49" fmla="*/ 2147483646 h 190"/>
                  <a:gd name="T50" fmla="*/ 2147483646 w 965"/>
                  <a:gd name="T51" fmla="*/ 2147483646 h 190"/>
                  <a:gd name="T52" fmla="*/ 2147483646 w 965"/>
                  <a:gd name="T53" fmla="*/ 2147483646 h 190"/>
                  <a:gd name="T54" fmla="*/ 2147483646 w 965"/>
                  <a:gd name="T55" fmla="*/ 2147483646 h 190"/>
                  <a:gd name="T56" fmla="*/ 2147483646 w 965"/>
                  <a:gd name="T57" fmla="*/ 2147483646 h 190"/>
                  <a:gd name="T58" fmla="*/ 2147483646 w 965"/>
                  <a:gd name="T59" fmla="*/ 2147483646 h 190"/>
                  <a:gd name="T60" fmla="*/ 2147483646 w 965"/>
                  <a:gd name="T61" fmla="*/ 2147483646 h 190"/>
                  <a:gd name="T62" fmla="*/ 2147483646 w 965"/>
                  <a:gd name="T63" fmla="*/ 0 h 190"/>
                  <a:gd name="T64" fmla="*/ 2147483646 w 965"/>
                  <a:gd name="T65" fmla="*/ 0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5"/>
                  <a:gd name="T100" fmla="*/ 0 h 190"/>
                  <a:gd name="T101" fmla="*/ 965 w 965"/>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5" h="190">
                    <a:moveTo>
                      <a:pt x="803" y="0"/>
                    </a:moveTo>
                    <a:cubicBezTo>
                      <a:pt x="792" y="0"/>
                      <a:pt x="792" y="0"/>
                      <a:pt x="792" y="0"/>
                    </a:cubicBezTo>
                    <a:cubicBezTo>
                      <a:pt x="644" y="0"/>
                      <a:pt x="644" y="0"/>
                      <a:pt x="644" y="0"/>
                    </a:cubicBezTo>
                    <a:cubicBezTo>
                      <a:pt x="634" y="0"/>
                      <a:pt x="634" y="0"/>
                      <a:pt x="634" y="0"/>
                    </a:cubicBezTo>
                    <a:cubicBezTo>
                      <a:pt x="494" y="0"/>
                      <a:pt x="494" y="0"/>
                      <a:pt x="494" y="0"/>
                    </a:cubicBezTo>
                    <a:cubicBezTo>
                      <a:pt x="476" y="0"/>
                      <a:pt x="476" y="0"/>
                      <a:pt x="476" y="0"/>
                    </a:cubicBezTo>
                    <a:cubicBezTo>
                      <a:pt x="331" y="0"/>
                      <a:pt x="331" y="0"/>
                      <a:pt x="331" y="0"/>
                    </a:cubicBezTo>
                    <a:cubicBezTo>
                      <a:pt x="325" y="0"/>
                      <a:pt x="325" y="0"/>
                      <a:pt x="325" y="0"/>
                    </a:cubicBezTo>
                    <a:cubicBezTo>
                      <a:pt x="169" y="0"/>
                      <a:pt x="169" y="0"/>
                      <a:pt x="169" y="0"/>
                    </a:cubicBezTo>
                    <a:cubicBezTo>
                      <a:pt x="163" y="0"/>
                      <a:pt x="163" y="0"/>
                      <a:pt x="163" y="0"/>
                    </a:cubicBezTo>
                    <a:cubicBezTo>
                      <a:pt x="0" y="0"/>
                      <a:pt x="0" y="0"/>
                      <a:pt x="0" y="0"/>
                    </a:cubicBezTo>
                    <a:cubicBezTo>
                      <a:pt x="0" y="82"/>
                      <a:pt x="0" y="82"/>
                      <a:pt x="0" y="82"/>
                    </a:cubicBezTo>
                    <a:cubicBezTo>
                      <a:pt x="2" y="81"/>
                      <a:pt x="4" y="81"/>
                      <a:pt x="6" y="79"/>
                    </a:cubicBezTo>
                    <a:cubicBezTo>
                      <a:pt x="7" y="78"/>
                      <a:pt x="8" y="78"/>
                      <a:pt x="9" y="77"/>
                    </a:cubicBezTo>
                    <a:cubicBezTo>
                      <a:pt x="15" y="72"/>
                      <a:pt x="22" y="69"/>
                      <a:pt x="31" y="69"/>
                    </a:cubicBezTo>
                    <a:cubicBezTo>
                      <a:pt x="50" y="69"/>
                      <a:pt x="65" y="83"/>
                      <a:pt x="65" y="101"/>
                    </a:cubicBezTo>
                    <a:cubicBezTo>
                      <a:pt x="65" y="118"/>
                      <a:pt x="50" y="133"/>
                      <a:pt x="31" y="133"/>
                    </a:cubicBezTo>
                    <a:cubicBezTo>
                      <a:pt x="21" y="133"/>
                      <a:pt x="9" y="125"/>
                      <a:pt x="7" y="123"/>
                    </a:cubicBezTo>
                    <a:cubicBezTo>
                      <a:pt x="5" y="122"/>
                      <a:pt x="3" y="121"/>
                      <a:pt x="0" y="120"/>
                    </a:cubicBezTo>
                    <a:cubicBezTo>
                      <a:pt x="0" y="190"/>
                      <a:pt x="0" y="190"/>
                      <a:pt x="0" y="190"/>
                    </a:cubicBezTo>
                    <a:cubicBezTo>
                      <a:pt x="163" y="190"/>
                      <a:pt x="163" y="190"/>
                      <a:pt x="163" y="190"/>
                    </a:cubicBezTo>
                    <a:cubicBezTo>
                      <a:pt x="169" y="190"/>
                      <a:pt x="169" y="190"/>
                      <a:pt x="169" y="190"/>
                    </a:cubicBezTo>
                    <a:cubicBezTo>
                      <a:pt x="325" y="190"/>
                      <a:pt x="325" y="190"/>
                      <a:pt x="325" y="190"/>
                    </a:cubicBezTo>
                    <a:cubicBezTo>
                      <a:pt x="331" y="190"/>
                      <a:pt x="331" y="190"/>
                      <a:pt x="331" y="190"/>
                    </a:cubicBezTo>
                    <a:cubicBezTo>
                      <a:pt x="476" y="190"/>
                      <a:pt x="476" y="190"/>
                      <a:pt x="476" y="190"/>
                    </a:cubicBezTo>
                    <a:cubicBezTo>
                      <a:pt x="494" y="190"/>
                      <a:pt x="494" y="190"/>
                      <a:pt x="494" y="190"/>
                    </a:cubicBezTo>
                    <a:cubicBezTo>
                      <a:pt x="634" y="190"/>
                      <a:pt x="634" y="190"/>
                      <a:pt x="634" y="190"/>
                    </a:cubicBezTo>
                    <a:cubicBezTo>
                      <a:pt x="644" y="190"/>
                      <a:pt x="644" y="190"/>
                      <a:pt x="644" y="190"/>
                    </a:cubicBezTo>
                    <a:cubicBezTo>
                      <a:pt x="792" y="190"/>
                      <a:pt x="792" y="190"/>
                      <a:pt x="792" y="190"/>
                    </a:cubicBezTo>
                    <a:cubicBezTo>
                      <a:pt x="803" y="190"/>
                      <a:pt x="803" y="190"/>
                      <a:pt x="803" y="190"/>
                    </a:cubicBezTo>
                    <a:cubicBezTo>
                      <a:pt x="965" y="190"/>
                      <a:pt x="965" y="190"/>
                      <a:pt x="965" y="190"/>
                    </a:cubicBezTo>
                    <a:cubicBezTo>
                      <a:pt x="965" y="0"/>
                      <a:pt x="965" y="0"/>
                      <a:pt x="965" y="0"/>
                    </a:cubicBezTo>
                    <a:lnTo>
                      <a:pt x="803" y="0"/>
                    </a:lnTo>
                    <a:close/>
                  </a:path>
                </a:pathLst>
              </a:custGeom>
              <a:solidFill>
                <a:srgbClr val="FFFF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202406" tIns="35242" rIns="202406" bIns="35242"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algn="l">
                  <a:buClrTx/>
                  <a:buSzTx/>
                  <a:buFontTx/>
                  <a:buNone/>
                </a:pPr>
                <a:r>
                  <a:rPr lang="zh-CN" altLang="en-US" sz="2800" b="1" dirty="0" smtClean="0">
                    <a:solidFill>
                      <a:srgbClr val="2C67D2"/>
                    </a:solidFill>
                    <a:latin typeface="黑体" panose="02010609060101010101" pitchFamily="49" charset="-122"/>
                    <a:cs typeface="+mn-ea"/>
                    <a:sym typeface="+mn-ea"/>
                  </a:rPr>
                  <a:t>知识结合进展</a:t>
                </a:r>
                <a:endParaRPr lang="zh-CN" altLang="en-US" sz="2800" b="1" dirty="0" smtClean="0">
                  <a:solidFill>
                    <a:srgbClr val="0000FF"/>
                  </a:solidFill>
                  <a:latin typeface="黑体" panose="02010609060101010101" pitchFamily="49" charset="-122"/>
                  <a:cs typeface="+mn-ea"/>
                  <a:sym typeface="+mn-ea"/>
                </a:endParaRPr>
              </a:p>
            </p:txBody>
          </p:sp>
        </p:grpSp>
        <p:grpSp>
          <p:nvGrpSpPr>
            <p:cNvPr id="9" name="Group 19"/>
            <p:cNvGrpSpPr/>
            <p:nvPr>
              <p:custDataLst>
                <p:tags r:id="rId9"/>
              </p:custDataLst>
            </p:nvPr>
          </p:nvGrpSpPr>
          <p:grpSpPr bwMode="auto">
            <a:xfrm>
              <a:off x="3271" y="8221"/>
              <a:ext cx="8170" cy="906"/>
              <a:chOff x="0" y="0"/>
              <a:chExt cx="10150" cy="1125"/>
            </a:xfrm>
            <a:solidFill>
              <a:srgbClr val="3399FF"/>
            </a:solidFill>
          </p:grpSpPr>
          <p:sp>
            <p:nvSpPr>
              <p:cNvPr id="11284" name="Freeform 6"/>
              <p:cNvSpPr>
                <a:spLocks noChangeArrowheads="1"/>
              </p:cNvSpPr>
              <p:nvPr>
                <p:custDataLst>
                  <p:tags r:id="rId10"/>
                </p:custDataLst>
              </p:nvPr>
            </p:nvSpPr>
            <p:spPr bwMode="auto">
              <a:xfrm>
                <a:off x="0" y="0"/>
                <a:ext cx="1690" cy="1125"/>
              </a:xfrm>
              <a:custGeom>
                <a:avLst/>
                <a:gdLst>
                  <a:gd name="T0" fmla="*/ 2147483646 w 241"/>
                  <a:gd name="T1" fmla="*/ 2147483646 h 190"/>
                  <a:gd name="T2" fmla="*/ 2147483646 w 241"/>
                  <a:gd name="T3" fmla="*/ 2147483646 h 190"/>
                  <a:gd name="T4" fmla="*/ 2147483646 w 241"/>
                  <a:gd name="T5" fmla="*/ 2147483646 h 190"/>
                  <a:gd name="T6" fmla="*/ 2147483646 w 241"/>
                  <a:gd name="T7" fmla="*/ 2147483646 h 190"/>
                  <a:gd name="T8" fmla="*/ 2147483646 w 241"/>
                  <a:gd name="T9" fmla="*/ 2147483646 h 190"/>
                  <a:gd name="T10" fmla="*/ 2147483646 w 241"/>
                  <a:gd name="T11" fmla="*/ 0 h 190"/>
                  <a:gd name="T12" fmla="*/ 0 w 241"/>
                  <a:gd name="T13" fmla="*/ 0 h 190"/>
                  <a:gd name="T14" fmla="*/ 0 w 241"/>
                  <a:gd name="T15" fmla="*/ 2147483646 h 190"/>
                  <a:gd name="T16" fmla="*/ 2147483646 w 241"/>
                  <a:gd name="T17" fmla="*/ 2147483646 h 190"/>
                  <a:gd name="T18" fmla="*/ 2147483646 w 241"/>
                  <a:gd name="T19" fmla="*/ 2147483646 h 190"/>
                  <a:gd name="T20" fmla="*/ 2147483646 w 241"/>
                  <a:gd name="T21" fmla="*/ 2147483646 h 190"/>
                  <a:gd name="T22" fmla="*/ 2147483646 w 241"/>
                  <a:gd name="T23" fmla="*/ 2147483646 h 190"/>
                  <a:gd name="T24" fmla="*/ 2147483646 w 241"/>
                  <a:gd name="T25" fmla="*/ 2147483646 h 190"/>
                  <a:gd name="T26" fmla="*/ 2147483646 w 241"/>
                  <a:gd name="T27" fmla="*/ 2147483646 h 190"/>
                  <a:gd name="T28" fmla="*/ 2147483646 w 241"/>
                  <a:gd name="T29" fmla="*/ 2147483646 h 1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1"/>
                  <a:gd name="T46" fmla="*/ 0 h 190"/>
                  <a:gd name="T47" fmla="*/ 241 w 241"/>
                  <a:gd name="T48" fmla="*/ 190 h 1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1" h="190">
                    <a:moveTo>
                      <a:pt x="211" y="73"/>
                    </a:moveTo>
                    <a:cubicBezTo>
                      <a:pt x="204" y="73"/>
                      <a:pt x="197" y="76"/>
                      <a:pt x="192" y="80"/>
                    </a:cubicBezTo>
                    <a:cubicBezTo>
                      <a:pt x="191" y="81"/>
                      <a:pt x="190" y="82"/>
                      <a:pt x="189" y="82"/>
                    </a:cubicBezTo>
                    <a:cubicBezTo>
                      <a:pt x="187" y="84"/>
                      <a:pt x="183" y="86"/>
                      <a:pt x="180" y="86"/>
                    </a:cubicBezTo>
                    <a:cubicBezTo>
                      <a:pt x="176" y="86"/>
                      <a:pt x="174" y="86"/>
                      <a:pt x="172" y="85"/>
                    </a:cubicBezTo>
                    <a:cubicBezTo>
                      <a:pt x="172" y="0"/>
                      <a:pt x="172" y="0"/>
                      <a:pt x="172" y="0"/>
                    </a:cubicBezTo>
                    <a:cubicBezTo>
                      <a:pt x="0" y="0"/>
                      <a:pt x="0" y="0"/>
                      <a:pt x="0" y="0"/>
                    </a:cubicBezTo>
                    <a:cubicBezTo>
                      <a:pt x="0" y="190"/>
                      <a:pt x="0" y="190"/>
                      <a:pt x="0" y="190"/>
                    </a:cubicBezTo>
                    <a:cubicBezTo>
                      <a:pt x="172" y="190"/>
                      <a:pt x="172" y="190"/>
                      <a:pt x="172" y="190"/>
                    </a:cubicBezTo>
                    <a:cubicBezTo>
                      <a:pt x="172" y="117"/>
                      <a:pt x="172" y="117"/>
                      <a:pt x="172" y="117"/>
                    </a:cubicBezTo>
                    <a:cubicBezTo>
                      <a:pt x="175" y="116"/>
                      <a:pt x="176" y="116"/>
                      <a:pt x="179" y="116"/>
                    </a:cubicBezTo>
                    <a:cubicBezTo>
                      <a:pt x="183" y="116"/>
                      <a:pt x="188" y="118"/>
                      <a:pt x="190" y="120"/>
                    </a:cubicBezTo>
                    <a:cubicBezTo>
                      <a:pt x="192" y="122"/>
                      <a:pt x="202" y="128"/>
                      <a:pt x="211" y="128"/>
                    </a:cubicBezTo>
                    <a:cubicBezTo>
                      <a:pt x="228" y="128"/>
                      <a:pt x="241" y="116"/>
                      <a:pt x="241" y="101"/>
                    </a:cubicBezTo>
                    <a:cubicBezTo>
                      <a:pt x="241" y="86"/>
                      <a:pt x="228" y="73"/>
                      <a:pt x="211" y="73"/>
                    </a:cubicBezTo>
                    <a:close/>
                  </a:path>
                </a:pathLst>
              </a:cu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rIns="216000"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eaLnBrk="1" hangingPunct="1">
                  <a:spcBef>
                    <a:spcPct val="0"/>
                  </a:spcBef>
                  <a:buFontTx/>
                  <a:buNone/>
                </a:pPr>
                <a:r>
                  <a:rPr lang="en-US" sz="2100" b="1" i="1" dirty="0">
                    <a:solidFill>
                      <a:srgbClr val="FFFFFF"/>
                    </a:solidFill>
                    <a:latin typeface="+mn-lt"/>
                    <a:ea typeface="+mn-ea"/>
                    <a:sym typeface="Arial" panose="020B0604020202020204" pitchFamily="34" charset="0"/>
                  </a:rPr>
                  <a:t>0</a:t>
                </a:r>
                <a:r>
                  <a:rPr lang="zh-CN" altLang="en-US" sz="2100" b="1" i="1" dirty="0">
                    <a:solidFill>
                      <a:srgbClr val="FFFFFF"/>
                    </a:solidFill>
                    <a:latin typeface="+mn-lt"/>
                    <a:ea typeface="+mn-ea"/>
                    <a:sym typeface="Arial" panose="020B0604020202020204" pitchFamily="34" charset="0"/>
                  </a:rPr>
                  <a:t>6</a:t>
                </a:r>
              </a:p>
            </p:txBody>
          </p:sp>
          <p:sp>
            <p:nvSpPr>
              <p:cNvPr id="11285" name="Freeform 7"/>
              <p:cNvSpPr>
                <a:spLocks noChangeArrowheads="1"/>
              </p:cNvSpPr>
              <p:nvPr>
                <p:custDataLst>
                  <p:tags r:id="rId11"/>
                </p:custDataLst>
              </p:nvPr>
            </p:nvSpPr>
            <p:spPr bwMode="auto">
              <a:xfrm>
                <a:off x="2108" y="0"/>
                <a:ext cx="8042" cy="1125"/>
              </a:xfrm>
              <a:custGeom>
                <a:avLst/>
                <a:gdLst>
                  <a:gd name="T0" fmla="*/ 2147483646 w 965"/>
                  <a:gd name="T1" fmla="*/ 0 h 190"/>
                  <a:gd name="T2" fmla="*/ 2147483646 w 965"/>
                  <a:gd name="T3" fmla="*/ 0 h 190"/>
                  <a:gd name="T4" fmla="*/ 2147483646 w 965"/>
                  <a:gd name="T5" fmla="*/ 0 h 190"/>
                  <a:gd name="T6" fmla="*/ 2147483646 w 965"/>
                  <a:gd name="T7" fmla="*/ 0 h 190"/>
                  <a:gd name="T8" fmla="*/ 2147483646 w 965"/>
                  <a:gd name="T9" fmla="*/ 0 h 190"/>
                  <a:gd name="T10" fmla="*/ 2147483646 w 965"/>
                  <a:gd name="T11" fmla="*/ 0 h 190"/>
                  <a:gd name="T12" fmla="*/ 2147483646 w 965"/>
                  <a:gd name="T13" fmla="*/ 0 h 190"/>
                  <a:gd name="T14" fmla="*/ 2147483646 w 965"/>
                  <a:gd name="T15" fmla="*/ 0 h 190"/>
                  <a:gd name="T16" fmla="*/ 2147483646 w 965"/>
                  <a:gd name="T17" fmla="*/ 0 h 190"/>
                  <a:gd name="T18" fmla="*/ 2147483646 w 965"/>
                  <a:gd name="T19" fmla="*/ 0 h 190"/>
                  <a:gd name="T20" fmla="*/ 0 w 965"/>
                  <a:gd name="T21" fmla="*/ 0 h 190"/>
                  <a:gd name="T22" fmla="*/ 0 w 965"/>
                  <a:gd name="T23" fmla="*/ 2147483646 h 190"/>
                  <a:gd name="T24" fmla="*/ 2147483646 w 965"/>
                  <a:gd name="T25" fmla="*/ 2147483646 h 190"/>
                  <a:gd name="T26" fmla="*/ 2147483646 w 965"/>
                  <a:gd name="T27" fmla="*/ 2147483646 h 190"/>
                  <a:gd name="T28" fmla="*/ 2147483646 w 965"/>
                  <a:gd name="T29" fmla="*/ 2147483646 h 190"/>
                  <a:gd name="T30" fmla="*/ 2147483646 w 965"/>
                  <a:gd name="T31" fmla="*/ 2147483646 h 190"/>
                  <a:gd name="T32" fmla="*/ 2147483646 w 965"/>
                  <a:gd name="T33" fmla="*/ 2147483646 h 190"/>
                  <a:gd name="T34" fmla="*/ 2147483646 w 965"/>
                  <a:gd name="T35" fmla="*/ 2147483646 h 190"/>
                  <a:gd name="T36" fmla="*/ 0 w 965"/>
                  <a:gd name="T37" fmla="*/ 2147483646 h 190"/>
                  <a:gd name="T38" fmla="*/ 0 w 965"/>
                  <a:gd name="T39" fmla="*/ 2147483646 h 190"/>
                  <a:gd name="T40" fmla="*/ 2147483646 w 965"/>
                  <a:gd name="T41" fmla="*/ 2147483646 h 190"/>
                  <a:gd name="T42" fmla="*/ 2147483646 w 965"/>
                  <a:gd name="T43" fmla="*/ 2147483646 h 190"/>
                  <a:gd name="T44" fmla="*/ 2147483646 w 965"/>
                  <a:gd name="T45" fmla="*/ 2147483646 h 190"/>
                  <a:gd name="T46" fmla="*/ 2147483646 w 965"/>
                  <a:gd name="T47" fmla="*/ 2147483646 h 190"/>
                  <a:gd name="T48" fmla="*/ 2147483646 w 965"/>
                  <a:gd name="T49" fmla="*/ 2147483646 h 190"/>
                  <a:gd name="T50" fmla="*/ 2147483646 w 965"/>
                  <a:gd name="T51" fmla="*/ 2147483646 h 190"/>
                  <a:gd name="T52" fmla="*/ 2147483646 w 965"/>
                  <a:gd name="T53" fmla="*/ 2147483646 h 190"/>
                  <a:gd name="T54" fmla="*/ 2147483646 w 965"/>
                  <a:gd name="T55" fmla="*/ 2147483646 h 190"/>
                  <a:gd name="T56" fmla="*/ 2147483646 w 965"/>
                  <a:gd name="T57" fmla="*/ 2147483646 h 190"/>
                  <a:gd name="T58" fmla="*/ 2147483646 w 965"/>
                  <a:gd name="T59" fmla="*/ 2147483646 h 190"/>
                  <a:gd name="T60" fmla="*/ 2147483646 w 965"/>
                  <a:gd name="T61" fmla="*/ 2147483646 h 190"/>
                  <a:gd name="T62" fmla="*/ 2147483646 w 965"/>
                  <a:gd name="T63" fmla="*/ 0 h 190"/>
                  <a:gd name="T64" fmla="*/ 2147483646 w 965"/>
                  <a:gd name="T65" fmla="*/ 0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5"/>
                  <a:gd name="T100" fmla="*/ 0 h 190"/>
                  <a:gd name="T101" fmla="*/ 965 w 965"/>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5" h="190">
                    <a:moveTo>
                      <a:pt x="803" y="0"/>
                    </a:moveTo>
                    <a:cubicBezTo>
                      <a:pt x="792" y="0"/>
                      <a:pt x="792" y="0"/>
                      <a:pt x="792" y="0"/>
                    </a:cubicBezTo>
                    <a:cubicBezTo>
                      <a:pt x="644" y="0"/>
                      <a:pt x="644" y="0"/>
                      <a:pt x="644" y="0"/>
                    </a:cubicBezTo>
                    <a:cubicBezTo>
                      <a:pt x="634" y="0"/>
                      <a:pt x="634" y="0"/>
                      <a:pt x="634" y="0"/>
                    </a:cubicBezTo>
                    <a:cubicBezTo>
                      <a:pt x="494" y="0"/>
                      <a:pt x="494" y="0"/>
                      <a:pt x="494" y="0"/>
                    </a:cubicBezTo>
                    <a:cubicBezTo>
                      <a:pt x="476" y="0"/>
                      <a:pt x="476" y="0"/>
                      <a:pt x="476" y="0"/>
                    </a:cubicBezTo>
                    <a:cubicBezTo>
                      <a:pt x="331" y="0"/>
                      <a:pt x="331" y="0"/>
                      <a:pt x="331" y="0"/>
                    </a:cubicBezTo>
                    <a:cubicBezTo>
                      <a:pt x="325" y="0"/>
                      <a:pt x="325" y="0"/>
                      <a:pt x="325" y="0"/>
                    </a:cubicBezTo>
                    <a:cubicBezTo>
                      <a:pt x="169" y="0"/>
                      <a:pt x="169" y="0"/>
                      <a:pt x="169" y="0"/>
                    </a:cubicBezTo>
                    <a:cubicBezTo>
                      <a:pt x="163" y="0"/>
                      <a:pt x="163" y="0"/>
                      <a:pt x="163" y="0"/>
                    </a:cubicBezTo>
                    <a:cubicBezTo>
                      <a:pt x="0" y="0"/>
                      <a:pt x="0" y="0"/>
                      <a:pt x="0" y="0"/>
                    </a:cubicBezTo>
                    <a:cubicBezTo>
                      <a:pt x="0" y="82"/>
                      <a:pt x="0" y="82"/>
                      <a:pt x="0" y="82"/>
                    </a:cubicBezTo>
                    <a:cubicBezTo>
                      <a:pt x="2" y="81"/>
                      <a:pt x="4" y="81"/>
                      <a:pt x="6" y="79"/>
                    </a:cubicBezTo>
                    <a:cubicBezTo>
                      <a:pt x="7" y="78"/>
                      <a:pt x="8" y="78"/>
                      <a:pt x="9" y="77"/>
                    </a:cubicBezTo>
                    <a:cubicBezTo>
                      <a:pt x="15" y="72"/>
                      <a:pt x="22" y="69"/>
                      <a:pt x="31" y="69"/>
                    </a:cubicBezTo>
                    <a:cubicBezTo>
                      <a:pt x="50" y="69"/>
                      <a:pt x="65" y="83"/>
                      <a:pt x="65" y="101"/>
                    </a:cubicBezTo>
                    <a:cubicBezTo>
                      <a:pt x="65" y="118"/>
                      <a:pt x="50" y="133"/>
                      <a:pt x="31" y="133"/>
                    </a:cubicBezTo>
                    <a:cubicBezTo>
                      <a:pt x="21" y="133"/>
                      <a:pt x="9" y="125"/>
                      <a:pt x="7" y="123"/>
                    </a:cubicBezTo>
                    <a:cubicBezTo>
                      <a:pt x="5" y="122"/>
                      <a:pt x="3" y="121"/>
                      <a:pt x="0" y="120"/>
                    </a:cubicBezTo>
                    <a:cubicBezTo>
                      <a:pt x="0" y="190"/>
                      <a:pt x="0" y="190"/>
                      <a:pt x="0" y="190"/>
                    </a:cubicBezTo>
                    <a:cubicBezTo>
                      <a:pt x="163" y="190"/>
                      <a:pt x="163" y="190"/>
                      <a:pt x="163" y="190"/>
                    </a:cubicBezTo>
                    <a:cubicBezTo>
                      <a:pt x="169" y="190"/>
                      <a:pt x="169" y="190"/>
                      <a:pt x="169" y="190"/>
                    </a:cubicBezTo>
                    <a:cubicBezTo>
                      <a:pt x="325" y="190"/>
                      <a:pt x="325" y="190"/>
                      <a:pt x="325" y="190"/>
                    </a:cubicBezTo>
                    <a:cubicBezTo>
                      <a:pt x="331" y="190"/>
                      <a:pt x="331" y="190"/>
                      <a:pt x="331" y="190"/>
                    </a:cubicBezTo>
                    <a:cubicBezTo>
                      <a:pt x="476" y="190"/>
                      <a:pt x="476" y="190"/>
                      <a:pt x="476" y="190"/>
                    </a:cubicBezTo>
                    <a:cubicBezTo>
                      <a:pt x="494" y="190"/>
                      <a:pt x="494" y="190"/>
                      <a:pt x="494" y="190"/>
                    </a:cubicBezTo>
                    <a:cubicBezTo>
                      <a:pt x="634" y="190"/>
                      <a:pt x="634" y="190"/>
                      <a:pt x="634" y="190"/>
                    </a:cubicBezTo>
                    <a:cubicBezTo>
                      <a:pt x="644" y="190"/>
                      <a:pt x="644" y="190"/>
                      <a:pt x="644" y="190"/>
                    </a:cubicBezTo>
                    <a:cubicBezTo>
                      <a:pt x="792" y="190"/>
                      <a:pt x="792" y="190"/>
                      <a:pt x="792" y="190"/>
                    </a:cubicBezTo>
                    <a:cubicBezTo>
                      <a:pt x="803" y="190"/>
                      <a:pt x="803" y="190"/>
                      <a:pt x="803" y="190"/>
                    </a:cubicBezTo>
                    <a:cubicBezTo>
                      <a:pt x="965" y="190"/>
                      <a:pt x="965" y="190"/>
                      <a:pt x="965" y="190"/>
                    </a:cubicBezTo>
                    <a:cubicBezTo>
                      <a:pt x="965" y="0"/>
                      <a:pt x="965" y="0"/>
                      <a:pt x="965" y="0"/>
                    </a:cubicBezTo>
                    <a:lnTo>
                      <a:pt x="803" y="0"/>
                    </a:lnTo>
                    <a:close/>
                  </a:path>
                </a:pathLst>
              </a:cu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202406" rIns="202406" anchor="ctr" anchorCtr="1">
                <a:normAutofit/>
              </a:bodyPr>
              <a:lstStyle>
                <a:lvl1pPr>
                  <a:spcBef>
                    <a:spcPct val="20000"/>
                  </a:spcBef>
                  <a:buChar char="•"/>
                  <a:defRPr sz="3200">
                    <a:solidFill>
                      <a:srgbClr val="856241"/>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pitchFamily="49" charset="-122"/>
                  </a:defRPr>
                </a:lvl9pPr>
              </a:lstStyle>
              <a:p>
                <a:pPr marL="342900" lvl="0" indent="-342900" rtl="0">
                  <a:lnSpc>
                    <a:spcPts val="2820"/>
                  </a:lnSpc>
                  <a:spcBef>
                    <a:spcPts val="0"/>
                  </a:spcBef>
                  <a:spcAft>
                    <a:spcPts val="2400"/>
                  </a:spcAft>
                  <a:buClr>
                    <a:schemeClr val="folHlink"/>
                  </a:buClr>
                  <a:buSzPct val="60000"/>
                  <a:buNone/>
                </a:pPr>
                <a:r>
                  <a:rPr lang="zh-CN" altLang="en-US" sz="2800" b="1" dirty="0" smtClean="0">
                    <a:solidFill>
                      <a:schemeClr val="bg1"/>
                    </a:solidFill>
                    <a:latin typeface="黑体" panose="02010609060101010101" pitchFamily="49" charset="-122"/>
                    <a:cs typeface="+mn-ea"/>
                    <a:sym typeface="+mn-ea"/>
                  </a:rPr>
                  <a:t>理论联系现实</a:t>
                </a:r>
              </a:p>
            </p:txBody>
          </p:sp>
        </p:grpSp>
      </p:grpSp>
      <p:sp>
        <p:nvSpPr>
          <p:cNvPr id="22" name="文本框 56"/>
          <p:cNvSpPr txBox="1"/>
          <p:nvPr>
            <p:custDataLst>
              <p:tags r:id="rId2"/>
            </p:custDataLst>
          </p:nvPr>
        </p:nvSpPr>
        <p:spPr>
          <a:xfrm>
            <a:off x="1260475" y="928370"/>
            <a:ext cx="3623945" cy="758190"/>
          </a:xfrm>
          <a:prstGeom prst="rect">
            <a:avLst/>
          </a:prstGeom>
          <a:noFill/>
        </p:spPr>
        <p:txBody>
          <a:bodyPr wrap="square" rtlCol="0" anchor="ctr" anchorCtr="0">
            <a:noAutofit/>
          </a:bodyPr>
          <a:lstStyle/>
          <a:p>
            <a:pPr algn="l">
              <a:buFontTx/>
            </a:pPr>
            <a:r>
              <a:rPr lang="zh-CN" sz="3600" b="1" dirty="0" smtClean="0">
                <a:solidFill>
                  <a:schemeClr val="folHlink"/>
                </a:solidFill>
                <a:latin typeface="华文新魏" panose="02010800040101010101" charset="-122"/>
                <a:ea typeface="华文新魏" panose="02010800040101010101" charset="-122"/>
                <a:cs typeface="+mn-ea"/>
                <a:sym typeface="+mn-ea"/>
              </a:rPr>
              <a:t>融入教育理念</a:t>
            </a:r>
          </a:p>
        </p:txBody>
      </p:sp>
      <p:sp>
        <p:nvSpPr>
          <p:cNvPr id="2" name="文本框 56"/>
          <p:cNvSpPr txBox="1"/>
          <p:nvPr>
            <p:custDataLst>
              <p:tags r:id="rId3"/>
            </p:custDataLst>
          </p:nvPr>
        </p:nvSpPr>
        <p:spPr>
          <a:xfrm>
            <a:off x="4129405" y="928370"/>
            <a:ext cx="4711065" cy="758190"/>
          </a:xfrm>
          <a:prstGeom prst="rect">
            <a:avLst/>
          </a:prstGeom>
          <a:noFill/>
        </p:spPr>
        <p:txBody>
          <a:bodyPr wrap="square" rtlCol="0" anchor="ctr" anchorCtr="0">
            <a:noAutofit/>
          </a:bodyPr>
          <a:lstStyle/>
          <a:p>
            <a:pPr algn="l">
              <a:buFontTx/>
            </a:pPr>
            <a:r>
              <a:rPr lang="zh-CN" sz="3600" b="1" dirty="0" smtClean="0">
                <a:solidFill>
                  <a:schemeClr val="folHlink"/>
                </a:solidFill>
                <a:latin typeface="华文新魏" panose="02010800040101010101" charset="-122"/>
                <a:ea typeface="华文新魏" panose="02010800040101010101" charset="-122"/>
                <a:cs typeface="+mn-ea"/>
                <a:sym typeface="+mn-ea"/>
              </a:rPr>
              <a:t>是上好一堂课的灵魂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custDataLst>
              <p:tags r:id="rId2"/>
            </p:custDataLst>
          </p:nvPr>
        </p:nvSpPr>
        <p:spPr>
          <a:xfrm>
            <a:off x="1051856" y="3687159"/>
            <a:ext cx="7059309" cy="1256373"/>
          </a:xfrm>
          <a:prstGeom prst="rect">
            <a:avLst/>
          </a:prstGeom>
        </p:spPr>
        <p:txBody>
          <a:bodyPr vert="horz" lIns="91440" tIns="45720" rIns="91440" bIns="45720" rtlCol="0" anchor="ctr">
            <a:normAutofit/>
          </a:bodyPr>
          <a:lstStyle>
            <a:lvl1pPr algn="ctr" defTabSz="914400" rtl="0" eaLnBrk="1" latinLnBrk="0" hangingPunct="1">
              <a:lnSpc>
                <a:spcPct val="120000"/>
              </a:lnSpc>
              <a:spcBef>
                <a:spcPct val="0"/>
              </a:spcBef>
              <a:buNone/>
              <a:defRPr sz="4800" kern="1200">
                <a:solidFill>
                  <a:schemeClr val="tx2"/>
                </a:solidFill>
                <a:latin typeface="+mj-lt"/>
                <a:ea typeface="+mj-ea"/>
                <a:cs typeface="+mj-cs"/>
              </a:defRPr>
            </a:lvl1pPr>
          </a:lstStyle>
          <a:p>
            <a:pPr marL="0" lvl="0" indent="0" algn="ctr">
              <a:lnSpc>
                <a:spcPct val="120000"/>
              </a:lnSpc>
              <a:spcBef>
                <a:spcPts val="0"/>
              </a:spcBef>
              <a:spcAft>
                <a:spcPts val="0"/>
              </a:spcAft>
              <a:buSzPct val="100000"/>
            </a:pPr>
            <a:r>
              <a:rPr lang="zh-CN" altLang="en-US" sz="4000" b="1" u="none" strike="noStrike" baseline="0" dirty="0">
                <a:solidFill>
                  <a:srgbClr val="0070C0"/>
                </a:solidFill>
                <a:uLnTx/>
                <a:uFillTx/>
                <a:sym typeface="+mn-ea"/>
              </a:rPr>
              <a:t>教学设计举例与分析</a:t>
            </a:r>
            <a:r>
              <a:rPr lang="zh-CN" altLang="en-US" sz="4800" u="none" strike="noStrike" baseline="0" dirty="0">
                <a:solidFill>
                  <a:schemeClr val="tx2"/>
                </a:solidFill>
                <a:uLnTx/>
                <a:uFillTx/>
                <a:sym typeface="+mn-ea"/>
              </a:rPr>
              <a:t>   </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7"/>
          <p:cNvGrpSpPr/>
          <p:nvPr/>
        </p:nvGrpSpPr>
        <p:grpSpPr>
          <a:xfrm>
            <a:off x="312738" y="1000125"/>
            <a:ext cx="9045575" cy="4500563"/>
            <a:chOff x="313431" y="1000057"/>
            <a:chExt cx="9044949" cy="4499867"/>
          </a:xfrm>
        </p:grpSpPr>
        <p:sp>
          <p:nvSpPr>
            <p:cNvPr id="9" name="Rectangle 3"/>
            <p:cNvSpPr>
              <a:spLocks noChangeArrowheads="1"/>
            </p:cNvSpPr>
            <p:nvPr/>
          </p:nvSpPr>
          <p:spPr bwMode="auto">
            <a:xfrm>
              <a:off x="970611" y="1807970"/>
              <a:ext cx="8387769" cy="3691954"/>
            </a:xfrm>
            <a:prstGeom prst="rect">
              <a:avLst/>
            </a:prstGeom>
            <a:noFill/>
            <a:ln w="9525">
              <a:noFill/>
              <a:miter lim="800000"/>
            </a:ln>
          </p:spPr>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受精后第</a:t>
              </a:r>
              <a:r>
                <a:rPr kumimoji="0" lang="en-US" sz="3000" b="1" i="0" u="none" strike="noStrike" kern="1200" cap="none" spc="0" normalizeH="0" baseline="0" noProof="1">
                  <a:ln>
                    <a:noFill/>
                  </a:ln>
                  <a:solidFill>
                    <a:srgbClr val="004ABA"/>
                  </a:solidFill>
                  <a:effectLst/>
                  <a:uLnTx/>
                  <a:uFillTx/>
                  <a:latin typeface="Times New Roman" panose="02020603050405020304" pitchFamily="18" charset="0"/>
                  <a:ea typeface="黑体" panose="02010609060101010101" pitchFamily="49" charset="-122"/>
                  <a:cs typeface="Times New Roman" panose="02020603050405020304" pitchFamily="18" charset="0"/>
                </a:rPr>
                <a:t>4</a:t>
              </a:r>
              <a:r>
                <a:rPr kumimoji="0" lang="zh-CN" altLang="en-US" sz="3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天</a:t>
              </a:r>
              <a:r>
                <a:rPr kumimoji="0" lang="en-US" sz="3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3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约</a:t>
              </a:r>
              <a:r>
                <a:rPr kumimoji="0" lang="en-US" sz="3000" b="1" i="0" u="none" strike="noStrike" kern="1200" cap="none" spc="0" normalizeH="0" baseline="0" noProof="1">
                  <a:ln>
                    <a:noFill/>
                  </a:ln>
                  <a:solidFill>
                    <a:srgbClr val="004ABA"/>
                  </a:solidFill>
                  <a:effectLst/>
                  <a:uLnTx/>
                  <a:uFillTx/>
                  <a:latin typeface="Times New Roman" panose="02020603050405020304" pitchFamily="18" charset="0"/>
                  <a:ea typeface="黑体" panose="02010609060101010101" pitchFamily="49" charset="-122"/>
                  <a:cs typeface="Times New Roman" panose="02020603050405020304" pitchFamily="18" charset="0"/>
                </a:rPr>
                <a:t>100</a:t>
              </a:r>
              <a:r>
                <a:rPr kumimoji="0" lang="zh-CN" altLang="en-US" sz="3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个卵裂球</a:t>
              </a:r>
              <a:r>
                <a:rPr kumimoji="0" lang="en-US" sz="3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3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rPr>
                <a:t>呈囊泡状。</a:t>
              </a:r>
              <a:endParaRPr kumimoji="0" lang="en-US" sz="3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sz="3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
                  <a:schemeClr val="hlink"/>
                </a:buClr>
                <a:buSzPct val="85000"/>
                <a:buFont typeface="Wingdings 2" panose="05020102010507070707" pitchFamily="18" charset="2"/>
                <a:buNone/>
                <a:defRPr/>
              </a:pPr>
              <a:r>
                <a:rPr kumimoji="0" lang="zh-CN" altLang="en-US" sz="3200" b="1" i="0" u="none" strike="noStrike" kern="1200" cap="none" spc="0" normalizeH="0" baseline="0" noProof="1">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1">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p>
            <a:p>
              <a:pPr marL="0" marR="0" lvl="0" indent="0" algn="l" defTabSz="914400" rtl="0" eaLnBrk="1" fontAlgn="t" latinLnBrk="0" hangingPunct="1">
                <a:lnSpc>
                  <a:spcPct val="150000"/>
                </a:lnSpc>
                <a:spcBef>
                  <a:spcPct val="0"/>
                </a:spcBef>
                <a:spcAft>
                  <a:spcPct val="0"/>
                </a:spcAft>
                <a:buClr>
                  <a:schemeClr val="hlink"/>
                </a:buClr>
                <a:buSzPct val="85000"/>
                <a:buFont typeface="Wingdings 2" panose="05020102010507070707" pitchFamily="18" charset="2"/>
                <a:buNone/>
                <a:defRPr/>
              </a:pPr>
              <a:r>
                <a:rPr kumimoji="0" lang="zh-CN" altLang="en-US" sz="3200" b="1" i="0" u="none" strike="noStrike" kern="1200" cap="none" spc="0" normalizeH="0" baseline="0" noProof="1">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p>
            <a:p>
              <a:pPr marL="0" marR="0" lvl="0" indent="0" algn="l" defTabSz="914400" rtl="0" eaLnBrk="1" fontAlgn="t" latinLnBrk="0" hangingPunct="1">
                <a:lnSpc>
                  <a:spcPct val="15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p>
          </p:txBody>
        </p:sp>
        <p:sp>
          <p:nvSpPr>
            <p:cNvPr id="20506" name="Rectangle 9"/>
            <p:cNvSpPr/>
            <p:nvPr/>
          </p:nvSpPr>
          <p:spPr>
            <a:xfrm>
              <a:off x="2430040" y="1000057"/>
              <a:ext cx="5443563" cy="1137109"/>
            </a:xfrm>
            <a:prstGeom prst="rect">
              <a:avLst/>
            </a:prstGeom>
            <a:noFill/>
            <a:ln w="9525">
              <a:noFill/>
            </a:ln>
          </p:spPr>
          <p:txBody>
            <a:bodyPr>
              <a:spAutoFit/>
            </a:bodyPr>
            <a:lstStyle/>
            <a:p>
              <a:pPr>
                <a:buClr>
                  <a:schemeClr val="hlink"/>
                </a:buClr>
                <a:buSzPct val="85000"/>
                <a:buFont typeface="Arial" panose="020B0604020202020204" pitchFamily="34" charset="0"/>
              </a:pPr>
              <a:r>
                <a:rPr lang="en-US" altLang="en-US" sz="3600" b="1" dirty="0">
                  <a:solidFill>
                    <a:srgbClr val="004ABA"/>
                  </a:solidFill>
                  <a:latin typeface="Arial" panose="020B0604020202020204" pitchFamily="34" charset="0"/>
                  <a:ea typeface="黑体" panose="02010609060101010101" pitchFamily="49" charset="-122"/>
                </a:rPr>
                <a:t>三</a:t>
              </a:r>
              <a:r>
                <a:rPr lang="en-US" altLang="zh-CN" sz="3600" b="1" dirty="0">
                  <a:solidFill>
                    <a:srgbClr val="004ABA"/>
                  </a:solidFill>
                  <a:latin typeface="Arial" panose="020B0604020202020204" pitchFamily="34" charset="0"/>
                  <a:ea typeface="黑体" panose="02010609060101010101" pitchFamily="49" charset="-122"/>
                </a:rPr>
                <a:t>. </a:t>
              </a:r>
              <a:r>
                <a:rPr lang="en-US" altLang="en-US" sz="3600" b="1" dirty="0">
                  <a:solidFill>
                    <a:srgbClr val="004ABA"/>
                  </a:solidFill>
                  <a:latin typeface="Arial" panose="020B0604020202020204" pitchFamily="34" charset="0"/>
                  <a:ea typeface="黑体" panose="02010609060101010101" pitchFamily="49" charset="-122"/>
                </a:rPr>
                <a:t>胚泡 </a:t>
              </a:r>
              <a:r>
                <a:rPr lang="en-US" altLang="en-US" sz="3200" b="1" dirty="0">
                  <a:solidFill>
                    <a:srgbClr val="004ABA"/>
                  </a:solidFill>
                  <a:latin typeface="黑体" panose="02010609060101010101" pitchFamily="49" charset="-122"/>
                  <a:ea typeface="黑体" panose="02010609060101010101" pitchFamily="49" charset="-122"/>
                </a:rPr>
                <a:t>(</a:t>
              </a:r>
              <a:r>
                <a:rPr lang="en-US" altLang="en-US" sz="3200" b="1" dirty="0">
                  <a:solidFill>
                    <a:srgbClr val="004ABA"/>
                  </a:solidFill>
                  <a:latin typeface="Arial" panose="020B0604020202020204" pitchFamily="34" charset="0"/>
                  <a:sym typeface="Arial" panose="020B0604020202020204" pitchFamily="34" charset="0"/>
                </a:rPr>
                <a:t>Blastocyst</a:t>
              </a:r>
              <a:r>
                <a:rPr lang="en-US" altLang="zh-CN" sz="3200" b="1" dirty="0">
                  <a:solidFill>
                    <a:srgbClr val="004ABA"/>
                  </a:solidFill>
                  <a:latin typeface="黑体" panose="02010609060101010101" pitchFamily="49" charset="-122"/>
                  <a:ea typeface="黑体" panose="02010609060101010101" pitchFamily="49" charset="-122"/>
                </a:rPr>
                <a:t>)</a:t>
              </a:r>
            </a:p>
            <a:p>
              <a:pPr>
                <a:buClr>
                  <a:schemeClr val="hlink"/>
                </a:buClr>
                <a:buSzPct val="85000"/>
                <a:buFont typeface="Wingdings 2" panose="05020102010507070707" pitchFamily="18" charset="2"/>
              </a:pPr>
              <a:r>
                <a:rPr lang="en-US" altLang="en-US" sz="3200" dirty="0">
                  <a:solidFill>
                    <a:srgbClr val="004ABA"/>
                  </a:solidFill>
                  <a:latin typeface="黑体" panose="02010609060101010101" pitchFamily="49" charset="-122"/>
                  <a:ea typeface="黑体" panose="02010609060101010101" pitchFamily="49" charset="-122"/>
                </a:rPr>
                <a:t> </a:t>
              </a:r>
              <a:endParaRPr lang="en-US" altLang="en-US" sz="3200" dirty="0">
                <a:solidFill>
                  <a:srgbClr val="004ABA"/>
                </a:solidFill>
                <a:latin typeface="Arial" panose="020B0604020202020204" pitchFamily="34" charset="0"/>
              </a:endParaRPr>
            </a:p>
          </p:txBody>
        </p:sp>
        <p:sp>
          <p:nvSpPr>
            <p:cNvPr id="11" name="Rectangle 3"/>
            <p:cNvSpPr>
              <a:spLocks noChangeArrowheads="1"/>
            </p:cNvSpPr>
            <p:nvPr/>
          </p:nvSpPr>
          <p:spPr bwMode="auto">
            <a:xfrm>
              <a:off x="313431" y="1828604"/>
              <a:ext cx="593684" cy="780929"/>
            </a:xfrm>
            <a:prstGeom prst="rect">
              <a:avLst/>
            </a:prstGeom>
            <a:noFill/>
            <a:ln w="9525">
              <a:noFill/>
              <a:miter lim="800000"/>
            </a:ln>
            <a:effectLst>
              <a:prstShdw prst="shdw18" dist="17961" dir="13500000">
                <a:schemeClr val="accent1">
                  <a:gamma/>
                  <a:shade val="60000"/>
                  <a:invGamma/>
                </a:schemeClr>
              </a:prstShdw>
            </a:effectLst>
          </p:spPr>
          <p:txBody>
            <a:bodyPr>
              <a:spAutoFit/>
            </a:bodyPr>
            <a:lstStyle/>
            <a:p>
              <a:pPr marL="0" marR="0" lvl="0" indent="0" algn="l" defTabSz="914400" rtl="0" eaLnBrk="1" fontAlgn="base" latinLnBrk="0" hangingPunct="1">
                <a:lnSpc>
                  <a:spcPct val="140000"/>
                </a:lnSpc>
                <a:spcBef>
                  <a:spcPct val="20000"/>
                </a:spcBef>
                <a:spcAft>
                  <a:spcPct val="0"/>
                </a:spcAft>
                <a:buClr>
                  <a:srgbClr val="004ABA"/>
                </a:buClr>
                <a:buSzTx/>
                <a:buFont typeface="Wingdings" panose="05000000000000000000" pitchFamily="2" charset="2"/>
                <a:buChar char="v"/>
                <a:defRPr/>
              </a:pPr>
              <a:r>
                <a:rPr kumimoji="0" lang="zh-CN" altLang="en-US" sz="3200" b="1" i="0" u="none" strike="noStrike" kern="120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n-cs"/>
                  <a:sym typeface="Wingdings" panose="05000000000000000000" pitchFamily="2" charset="2"/>
                </a:rPr>
                <a:t> </a:t>
              </a:r>
              <a:r>
                <a:rPr kumimoji="0" lang="zh-CN" altLang="en-US" sz="3200" b="1" i="0" u="none" strike="noStrike" kern="1200" cap="none" spc="0" normalizeH="0" baseline="0" noProof="0" dirty="0">
                  <a:ln>
                    <a:noFill/>
                  </a:ln>
                  <a:solidFill>
                    <a:srgbClr val="004ABA"/>
                  </a:solidFill>
                  <a:effectLst/>
                  <a:uLnTx/>
                  <a:uFillTx/>
                  <a:latin typeface="黑体" panose="02010609060101010101" pitchFamily="49" charset="-122"/>
                  <a:ea typeface="黑体" panose="02010609060101010101" pitchFamily="49" charset="-122"/>
                  <a:cs typeface="+mn-cs"/>
                  <a:sym typeface="Wingdings" panose="05000000000000000000" pitchFamily="2" charset="2"/>
                </a:rPr>
                <a:t> </a:t>
              </a:r>
              <a:endParaRPr kumimoji="0" lang="zh-CN" altLang="en-US" sz="3200" b="1" i="0" u="none" strike="noStrike" kern="120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n-cs"/>
                <a:sym typeface="Wingdings" panose="05000000000000000000" pitchFamily="2" charset="2"/>
              </a:endParaRPr>
            </a:p>
          </p:txBody>
        </p:sp>
      </p:grpSp>
      <p:sp>
        <p:nvSpPr>
          <p:cNvPr id="13" name="Rectangle 5"/>
          <p:cNvSpPr/>
          <p:nvPr/>
        </p:nvSpPr>
        <p:spPr>
          <a:xfrm>
            <a:off x="4111625" y="5487988"/>
            <a:ext cx="1108075" cy="461962"/>
          </a:xfrm>
          <a:prstGeom prst="rect">
            <a:avLst/>
          </a:prstGeom>
          <a:noFill/>
          <a:ln w="9525">
            <a:noFill/>
          </a:ln>
        </p:spPr>
        <p:txBody>
          <a:bodyPr wrap="none">
            <a:spAutoFit/>
          </a:bodyPr>
          <a:lstStyle/>
          <a:p>
            <a:r>
              <a:rPr lang="en-US" altLang="en-US" sz="2400" b="0" dirty="0">
                <a:latin typeface="微软雅黑" panose="020B0503020204020204" charset="-122"/>
                <a:ea typeface="微软雅黑" panose="020B0503020204020204" charset="-122"/>
              </a:rPr>
              <a:t>模式图</a:t>
            </a:r>
          </a:p>
        </p:txBody>
      </p:sp>
      <p:pic>
        <p:nvPicPr>
          <p:cNvPr id="36" name="Picture 4" descr="luanlie6"/>
          <p:cNvPicPr>
            <a:picLocks noChangeAspect="1"/>
          </p:cNvPicPr>
          <p:nvPr/>
        </p:nvPicPr>
        <p:blipFill>
          <a:blip r:embed="rId3" cstate="email"/>
          <a:stretch>
            <a:fillRect/>
          </a:stretch>
        </p:blipFill>
        <p:spPr>
          <a:xfrm>
            <a:off x="6380163" y="2998788"/>
            <a:ext cx="2166937" cy="2247900"/>
          </a:xfrm>
          <a:prstGeom prst="rect">
            <a:avLst/>
          </a:prstGeom>
          <a:noFill/>
          <a:ln w="9525">
            <a:noFill/>
          </a:ln>
        </p:spPr>
      </p:pic>
      <p:sp>
        <p:nvSpPr>
          <p:cNvPr id="35" name="AutoShape 6"/>
          <p:cNvSpPr/>
          <p:nvPr/>
        </p:nvSpPr>
        <p:spPr>
          <a:xfrm>
            <a:off x="5761038" y="3979863"/>
            <a:ext cx="503237" cy="261937"/>
          </a:xfrm>
          <a:prstGeom prst="rightArrow">
            <a:avLst>
              <a:gd name="adj1" fmla="val 50000"/>
              <a:gd name="adj2" fmla="val 50067"/>
            </a:avLst>
          </a:prstGeom>
          <a:solidFill>
            <a:schemeClr val="tx1"/>
          </a:solidFill>
          <a:ln w="12700" cap="sq" cmpd="sng">
            <a:solidFill>
              <a:schemeClr val="tx1"/>
            </a:solidFill>
            <a:prstDash val="solid"/>
            <a:miter/>
            <a:headEnd type="none" w="med" len="med"/>
            <a:tailEnd type="none" w="med" len="med"/>
          </a:ln>
        </p:spPr>
        <p:txBody>
          <a:bodyPr wrap="none" anchor="ctr"/>
          <a:lstStyle/>
          <a:p>
            <a:pPr algn="ctr"/>
            <a:endParaRPr lang="zh-CN" altLang="en-US" dirty="0">
              <a:latin typeface="Arial" panose="020B0604020202020204" pitchFamily="34" charset="0"/>
              <a:ea typeface="宋体" panose="02010600030101010101" pitchFamily="2" charset="-122"/>
            </a:endParaRPr>
          </a:p>
        </p:txBody>
      </p:sp>
      <p:pic>
        <p:nvPicPr>
          <p:cNvPr id="39" name="Picture 4" descr="luanlie8"/>
          <p:cNvPicPr>
            <a:picLocks noChangeAspect="1"/>
          </p:cNvPicPr>
          <p:nvPr/>
        </p:nvPicPr>
        <p:blipFill>
          <a:blip r:embed="rId4" cstate="email"/>
          <a:stretch>
            <a:fillRect/>
          </a:stretch>
        </p:blipFill>
        <p:spPr>
          <a:xfrm>
            <a:off x="428625" y="3213100"/>
            <a:ext cx="2341563" cy="2071688"/>
          </a:xfrm>
          <a:prstGeom prst="rect">
            <a:avLst/>
          </a:prstGeom>
          <a:noFill/>
          <a:ln w="9525">
            <a:noFill/>
          </a:ln>
        </p:spPr>
      </p:pic>
      <p:grpSp>
        <p:nvGrpSpPr>
          <p:cNvPr id="3" name="组合 41"/>
          <p:cNvGrpSpPr/>
          <p:nvPr/>
        </p:nvGrpSpPr>
        <p:grpSpPr>
          <a:xfrm>
            <a:off x="2857500" y="3070225"/>
            <a:ext cx="2786063" cy="2290763"/>
            <a:chOff x="2857488" y="3725853"/>
            <a:chExt cx="2786082" cy="2290772"/>
          </a:xfrm>
        </p:grpSpPr>
        <p:pic>
          <p:nvPicPr>
            <p:cNvPr id="20503" name="Picture 18" descr="slide_12"/>
            <p:cNvPicPr>
              <a:picLocks noChangeAspect="1"/>
            </p:cNvPicPr>
            <p:nvPr/>
          </p:nvPicPr>
          <p:blipFill>
            <a:blip r:embed="rId5" cstate="email"/>
            <a:srcRect/>
            <a:stretch>
              <a:fillRect/>
            </a:stretch>
          </p:blipFill>
          <p:spPr>
            <a:xfrm rot="10800000">
              <a:off x="3428991" y="3725853"/>
              <a:ext cx="2214579" cy="2290772"/>
            </a:xfrm>
            <a:prstGeom prst="rect">
              <a:avLst/>
            </a:prstGeom>
            <a:noFill/>
            <a:ln w="9525">
              <a:noFill/>
            </a:ln>
          </p:spPr>
        </p:pic>
        <p:sp>
          <p:nvSpPr>
            <p:cNvPr id="20504" name="AutoShape 6"/>
            <p:cNvSpPr/>
            <p:nvPr/>
          </p:nvSpPr>
          <p:spPr>
            <a:xfrm>
              <a:off x="2857488" y="4643446"/>
              <a:ext cx="502368" cy="261477"/>
            </a:xfrm>
            <a:prstGeom prst="rightArrow">
              <a:avLst>
                <a:gd name="adj1" fmla="val 50000"/>
                <a:gd name="adj2" fmla="val 50068"/>
              </a:avLst>
            </a:prstGeom>
            <a:solidFill>
              <a:schemeClr val="tx1"/>
            </a:solidFill>
            <a:ln w="12700" cap="sq" cmpd="sng">
              <a:solidFill>
                <a:schemeClr val="tx1"/>
              </a:solidFill>
              <a:prstDash val="solid"/>
              <a:miter/>
              <a:headEnd type="none" w="med" len="med"/>
              <a:tailEnd type="none" w="med" len="med"/>
            </a:ln>
          </p:spPr>
          <p:txBody>
            <a:bodyPr wrap="none" anchor="ctr"/>
            <a:lstStyle/>
            <a:p>
              <a:pPr algn="ctr"/>
              <a:endParaRPr lang="zh-CN" altLang="en-US" dirty="0">
                <a:latin typeface="Arial" panose="020B0604020202020204" pitchFamily="34" charset="0"/>
                <a:ea typeface="宋体" panose="02010600030101010101" pitchFamily="2" charset="-122"/>
              </a:endParaRPr>
            </a:p>
          </p:txBody>
        </p:sp>
      </p:grpSp>
      <p:grpSp>
        <p:nvGrpSpPr>
          <p:cNvPr id="4" name="Group 33"/>
          <p:cNvGrpSpPr/>
          <p:nvPr/>
        </p:nvGrpSpPr>
        <p:grpSpPr>
          <a:xfrm>
            <a:off x="1143000" y="4641850"/>
            <a:ext cx="3055938" cy="523875"/>
            <a:chOff x="227" y="-19"/>
            <a:chExt cx="1925" cy="330"/>
          </a:xfrm>
        </p:grpSpPr>
        <p:sp>
          <p:nvSpPr>
            <p:cNvPr id="20501" name="Rectangle 32"/>
            <p:cNvSpPr/>
            <p:nvPr/>
          </p:nvSpPr>
          <p:spPr>
            <a:xfrm>
              <a:off x="227" y="-19"/>
              <a:ext cx="1025" cy="330"/>
            </a:xfrm>
            <a:prstGeom prst="rect">
              <a:avLst/>
            </a:prstGeom>
            <a:noFill/>
            <a:ln w="28575" cap="flat" cmpd="sng">
              <a:solidFill>
                <a:srgbClr val="004ABA"/>
              </a:solidFill>
              <a:prstDash val="solid"/>
              <a:miter/>
              <a:headEnd type="none" w="med" len="med"/>
              <a:tailEnd type="none" w="med" len="med"/>
            </a:ln>
          </p:spPr>
          <p:txBody>
            <a:bodyPr wrap="none">
              <a:spAutoFit/>
            </a:bodyPr>
            <a:lstStyle/>
            <a:p>
              <a:r>
                <a:rPr lang="en-US" altLang="en-US" dirty="0">
                  <a:solidFill>
                    <a:srgbClr val="004ABA"/>
                  </a:solidFill>
                  <a:latin typeface="黑体" panose="02010609060101010101" pitchFamily="49" charset="-122"/>
                  <a:ea typeface="黑体" panose="02010609060101010101" pitchFamily="49" charset="-122"/>
                </a:rPr>
                <a:t>内细胞群</a:t>
              </a:r>
            </a:p>
          </p:txBody>
        </p:sp>
        <p:sp>
          <p:nvSpPr>
            <p:cNvPr id="20502" name="Line 8"/>
            <p:cNvSpPr/>
            <p:nvPr/>
          </p:nvSpPr>
          <p:spPr>
            <a:xfrm flipV="1">
              <a:off x="1261" y="142"/>
              <a:ext cx="891" cy="8"/>
            </a:xfrm>
            <a:prstGeom prst="line">
              <a:avLst/>
            </a:prstGeom>
            <a:ln w="28575" cap="flat" cmpd="sng">
              <a:solidFill>
                <a:schemeClr val="tx1"/>
              </a:solidFill>
              <a:prstDash val="solid"/>
              <a:headEnd type="none" w="med" len="med"/>
              <a:tailEnd type="none" w="med" len="med"/>
            </a:ln>
          </p:spPr>
        </p:sp>
      </p:grpSp>
      <p:grpSp>
        <p:nvGrpSpPr>
          <p:cNvPr id="5" name="Group 27"/>
          <p:cNvGrpSpPr/>
          <p:nvPr/>
        </p:nvGrpSpPr>
        <p:grpSpPr>
          <a:xfrm>
            <a:off x="1143000" y="3305175"/>
            <a:ext cx="3055938" cy="523875"/>
            <a:chOff x="389" y="56"/>
            <a:chExt cx="1925" cy="330"/>
          </a:xfrm>
        </p:grpSpPr>
        <p:sp>
          <p:nvSpPr>
            <p:cNvPr id="20499" name="Line 6"/>
            <p:cNvSpPr/>
            <p:nvPr/>
          </p:nvSpPr>
          <p:spPr>
            <a:xfrm flipV="1">
              <a:off x="1205" y="218"/>
              <a:ext cx="1109" cy="5"/>
            </a:xfrm>
            <a:prstGeom prst="line">
              <a:avLst/>
            </a:prstGeom>
            <a:ln w="28575" cap="flat" cmpd="sng">
              <a:solidFill>
                <a:schemeClr val="tx1"/>
              </a:solidFill>
              <a:prstDash val="solid"/>
              <a:headEnd type="none" w="med" len="med"/>
              <a:tailEnd type="none" w="med" len="med"/>
            </a:ln>
          </p:spPr>
        </p:sp>
        <p:sp>
          <p:nvSpPr>
            <p:cNvPr id="20500" name="Rectangle 26"/>
            <p:cNvSpPr/>
            <p:nvPr/>
          </p:nvSpPr>
          <p:spPr>
            <a:xfrm>
              <a:off x="389" y="56"/>
              <a:ext cx="798" cy="330"/>
            </a:xfrm>
            <a:prstGeom prst="rect">
              <a:avLst/>
            </a:prstGeom>
            <a:noFill/>
            <a:ln w="28575" cap="flat" cmpd="sng">
              <a:solidFill>
                <a:srgbClr val="004ABA"/>
              </a:solidFill>
              <a:prstDash val="solid"/>
              <a:miter/>
              <a:headEnd type="none" w="med" len="med"/>
              <a:tailEnd type="none" w="med" len="med"/>
            </a:ln>
          </p:spPr>
          <p:txBody>
            <a:bodyPr wrap="none">
              <a:spAutoFit/>
            </a:bodyPr>
            <a:lstStyle/>
            <a:p>
              <a:r>
                <a:rPr lang="en-US" altLang="en-US" dirty="0">
                  <a:solidFill>
                    <a:srgbClr val="004ABA"/>
                  </a:solidFill>
                  <a:latin typeface="黑体" panose="02010609060101010101" pitchFamily="49" charset="-122"/>
                  <a:ea typeface="黑体" panose="02010609060101010101" pitchFamily="49" charset="-122"/>
                </a:rPr>
                <a:t>胚泡腔</a:t>
              </a:r>
            </a:p>
          </p:txBody>
        </p:sp>
      </p:grpSp>
      <p:grpSp>
        <p:nvGrpSpPr>
          <p:cNvPr id="6" name="组合 58"/>
          <p:cNvGrpSpPr/>
          <p:nvPr/>
        </p:nvGrpSpPr>
        <p:grpSpPr>
          <a:xfrm>
            <a:off x="1143000" y="3979863"/>
            <a:ext cx="2281238" cy="523875"/>
            <a:chOff x="1447787" y="4552950"/>
            <a:chExt cx="2281161" cy="523875"/>
          </a:xfrm>
        </p:grpSpPr>
        <p:sp>
          <p:nvSpPr>
            <p:cNvPr id="20497" name="Rectangle 29"/>
            <p:cNvSpPr/>
            <p:nvPr/>
          </p:nvSpPr>
          <p:spPr>
            <a:xfrm>
              <a:off x="1447787" y="4552950"/>
              <a:ext cx="1266825" cy="523875"/>
            </a:xfrm>
            <a:prstGeom prst="rect">
              <a:avLst/>
            </a:prstGeom>
            <a:noFill/>
            <a:ln w="28575" cap="flat" cmpd="sng">
              <a:solidFill>
                <a:srgbClr val="004ABA"/>
              </a:solidFill>
              <a:prstDash val="solid"/>
              <a:miter/>
              <a:headEnd type="none" w="med" len="med"/>
              <a:tailEnd type="none" w="med" len="med"/>
            </a:ln>
          </p:spPr>
          <p:txBody>
            <a:bodyPr wrap="none">
              <a:spAutoFit/>
            </a:bodyPr>
            <a:lstStyle/>
            <a:p>
              <a:r>
                <a:rPr lang="en-US" altLang="en-US" dirty="0">
                  <a:solidFill>
                    <a:srgbClr val="004ABA"/>
                  </a:solidFill>
                  <a:latin typeface="黑体" panose="02010609060101010101" pitchFamily="49" charset="-122"/>
                  <a:ea typeface="黑体" panose="02010609060101010101" pitchFamily="49" charset="-122"/>
                </a:rPr>
                <a:t>滋养层</a:t>
              </a:r>
            </a:p>
          </p:txBody>
        </p:sp>
        <p:cxnSp>
          <p:nvCxnSpPr>
            <p:cNvPr id="20498" name="直接连接符 57"/>
            <p:cNvCxnSpPr>
              <a:stCxn id="20497" idx="3"/>
            </p:cNvCxnSpPr>
            <p:nvPr/>
          </p:nvCxnSpPr>
          <p:spPr>
            <a:xfrm>
              <a:off x="2714393" y="4815205"/>
              <a:ext cx="1014555" cy="0"/>
            </a:xfrm>
            <a:prstGeom prst="line">
              <a:avLst/>
            </a:prstGeom>
            <a:ln w="28575" cap="flat" cmpd="sng">
              <a:solidFill>
                <a:schemeClr val="tx1"/>
              </a:solidFill>
              <a:prstDash val="solid"/>
              <a:headEnd type="none" w="med" len="med"/>
              <a:tailEnd type="none" w="med" len="med"/>
            </a:ln>
          </p:spPr>
        </p:cxnSp>
      </p:grpSp>
      <p:grpSp>
        <p:nvGrpSpPr>
          <p:cNvPr id="7" name="组合 1"/>
          <p:cNvGrpSpPr/>
          <p:nvPr/>
        </p:nvGrpSpPr>
        <p:grpSpPr>
          <a:xfrm>
            <a:off x="6016625" y="3205163"/>
            <a:ext cx="3043238" cy="2752725"/>
            <a:chOff x="6364396" y="3564323"/>
            <a:chExt cx="3043281" cy="2753434"/>
          </a:xfrm>
        </p:grpSpPr>
        <p:sp>
          <p:nvSpPr>
            <p:cNvPr id="18446" name="Rectangle 5"/>
            <p:cNvSpPr>
              <a:spLocks noChangeArrowheads="1"/>
            </p:cNvSpPr>
            <p:nvPr/>
          </p:nvSpPr>
          <p:spPr bwMode="auto">
            <a:xfrm>
              <a:off x="6888278" y="5798510"/>
              <a:ext cx="2519399" cy="519247"/>
            </a:xfrm>
            <a:prstGeom prst="rect">
              <a:avLst/>
            </a:prstGeom>
            <a:noFill/>
            <a:ln>
              <a:noFill/>
            </a:ln>
          </p:spPr>
          <p:txBody>
            <a:bodyPr>
              <a:spAutoFit/>
            </a:bodyPr>
            <a:lstStyle/>
            <a:p>
              <a:r>
                <a:rPr lang="en-US" altLang="zh-CN" dirty="0">
                  <a:solidFill>
                    <a:srgbClr val="0000FF"/>
                  </a:solidFill>
                  <a:effectLst>
                    <a:outerShdw blurRad="38100" dist="38100" dir="2700000">
                      <a:srgbClr val="C0C0C0"/>
                    </a:outerShdw>
                  </a:effectLst>
                  <a:latin typeface="Arial" panose="020B0604020202020204" pitchFamily="34" charset="0"/>
                  <a:cs typeface="Tahoma" panose="020B0604030504040204" pitchFamily="34" charset="0"/>
                </a:rPr>
                <a:t> </a:t>
              </a:r>
              <a:r>
                <a:rPr lang="en-US" altLang="en-US" sz="2400" b="0" dirty="0">
                  <a:latin typeface="微软雅黑" panose="020B0503020204020204" charset="-122"/>
                  <a:ea typeface="微软雅黑" panose="020B0503020204020204" charset="-122"/>
                </a:rPr>
                <a:t>电镜</a:t>
              </a:r>
              <a:r>
                <a:rPr lang="en-US" altLang="en-US" sz="2400" dirty="0">
                  <a:latin typeface="微软雅黑" panose="020B0503020204020204" charset="-122"/>
                  <a:ea typeface="微软雅黑" panose="020B0503020204020204" charset="-122"/>
                </a:rPr>
                <a:t>  </a:t>
              </a:r>
            </a:p>
          </p:txBody>
        </p:sp>
        <p:pic>
          <p:nvPicPr>
            <p:cNvPr id="20496" name="图片 26"/>
            <p:cNvPicPr>
              <a:picLocks noChangeAspect="1"/>
            </p:cNvPicPr>
            <p:nvPr/>
          </p:nvPicPr>
          <p:blipFill>
            <a:blip r:embed="rId6" cstate="email"/>
            <a:stretch>
              <a:fillRect/>
            </a:stretch>
          </p:blipFill>
          <p:spPr>
            <a:xfrm>
              <a:off x="6364396" y="3564323"/>
              <a:ext cx="2070153" cy="2031347"/>
            </a:xfrm>
            <a:prstGeom prst="rect">
              <a:avLst/>
            </a:prstGeom>
            <a:noFill/>
            <a:ln w="9525">
              <a:noFill/>
            </a:ln>
          </p:spPr>
        </p:pic>
      </p:grpSp>
      <p:sp>
        <p:nvSpPr>
          <p:cNvPr id="22530" name="文本框 2"/>
          <p:cNvSpPr txBox="1"/>
          <p:nvPr/>
        </p:nvSpPr>
        <p:spPr>
          <a:xfrm>
            <a:off x="2272030" y="6251575"/>
            <a:ext cx="5240655" cy="398780"/>
          </a:xfrm>
          <a:prstGeom prst="rect">
            <a:avLst/>
          </a:prstGeom>
          <a:noFill/>
          <a:ln w="9525">
            <a:noFill/>
          </a:ln>
        </p:spPr>
        <p:txBody>
          <a:bodyPr wrap="square">
            <a:spAutoFit/>
          </a:bodyPr>
          <a:lstStyle/>
          <a:p>
            <a:r>
              <a:rPr lang="en-US" altLang="zh-CN" sz="1400" b="0" dirty="0">
                <a:solidFill>
                  <a:schemeClr val="tx2"/>
                </a:solidFill>
                <a:latin typeface="微软雅黑" panose="020B0503020204020204" charset="-122"/>
                <a:ea typeface="微软雅黑" panose="020B0503020204020204" charset="-122"/>
              </a:rPr>
              <a:t> </a:t>
            </a:r>
            <a:r>
              <a:rPr lang="zh-CN" altLang="en-US" sz="2000" b="0" dirty="0">
                <a:solidFill>
                  <a:schemeClr val="tx2"/>
                </a:solidFill>
                <a:latin typeface="微软雅黑" panose="020B0503020204020204" charset="-122"/>
                <a:ea typeface="微软雅黑" panose="020B0503020204020204" charset="-122"/>
              </a:rPr>
              <a:t>（</a:t>
            </a:r>
            <a:r>
              <a:rPr lang="zh-CN" altLang="en-US" sz="2000" b="1" dirty="0">
                <a:solidFill>
                  <a:schemeClr val="folHlink"/>
                </a:solidFill>
                <a:latin typeface="黑体" panose="02010609060101010101" pitchFamily="49" charset="-122"/>
                <a:ea typeface="黑体" panose="02010609060101010101" pitchFamily="49" charset="-122"/>
                <a:sym typeface="+mn-ea"/>
              </a:rPr>
              <a:t>举例</a:t>
            </a:r>
            <a:r>
              <a:rPr lang="en-US" altLang="zh-CN" sz="2000" b="1" dirty="0">
                <a:solidFill>
                  <a:schemeClr val="folHlink"/>
                </a:solidFill>
                <a:latin typeface="黑体" panose="02010609060101010101" pitchFamily="49" charset="-122"/>
                <a:ea typeface="黑体" panose="02010609060101010101" pitchFamily="49" charset="-122"/>
                <a:sym typeface="+mn-ea"/>
              </a:rPr>
              <a:t>1</a:t>
            </a:r>
            <a:r>
              <a:rPr lang="zh-CN" altLang="en-US" sz="2000" b="1" dirty="0">
                <a:solidFill>
                  <a:schemeClr val="folHlink"/>
                </a:solidFill>
                <a:latin typeface="黑体" panose="02010609060101010101" pitchFamily="49" charset="-122"/>
                <a:ea typeface="黑体" panose="02010609060101010101" pitchFamily="49" charset="-122"/>
                <a:sym typeface="+mn-ea"/>
              </a:rPr>
              <a:t>：</a:t>
            </a:r>
            <a:r>
              <a:rPr lang="zh-CN" altLang="en-US" sz="2000" b="1" dirty="0">
                <a:solidFill>
                  <a:schemeClr val="folHlink"/>
                </a:solidFill>
                <a:latin typeface="黑体" panose="02010609060101010101" pitchFamily="49" charset="-122"/>
                <a:ea typeface="黑体" panose="02010609060101010101" pitchFamily="49" charset="-122"/>
                <a:cs typeface="+mn-ea"/>
              </a:rPr>
              <a:t>引自</a:t>
            </a:r>
            <a:r>
              <a:rPr lang="zh-CN" altLang="en-US" sz="2000" b="1" dirty="0">
                <a:solidFill>
                  <a:schemeClr val="folHlink"/>
                </a:solidFill>
                <a:latin typeface="黑体" panose="02010609060101010101" pitchFamily="49" charset="-122"/>
                <a:ea typeface="黑体" panose="02010609060101010101" pitchFamily="49" charset="-122"/>
                <a:sym typeface="+mn-ea"/>
              </a:rPr>
              <a:t>谢芬芬老师参赛课件</a:t>
            </a:r>
            <a:r>
              <a:rPr lang="zh-CN" sz="2000" b="0" dirty="0">
                <a:solidFill>
                  <a:srgbClr val="004ABA"/>
                </a:solidFill>
                <a:latin typeface="微软雅黑" panose="020B0503020204020204" charset="-122"/>
                <a:ea typeface="微软雅黑" panose="020B0503020204020204" charset="-122"/>
              </a:rPr>
              <a:t>）</a:t>
            </a:r>
            <a:endParaRPr lang="zh-CN" altLang="en-US" sz="2000" b="0" dirty="0">
              <a:solidFill>
                <a:srgbClr val="004ABA"/>
              </a:solidFill>
              <a:latin typeface="微软雅黑" panose="020B0503020204020204" charset="-122"/>
              <a:ea typeface="微软雅黑" panose="020B0503020204020204" charset="-122"/>
            </a:endParaRPr>
          </a:p>
        </p:txBody>
      </p:sp>
      <p:sp>
        <p:nvSpPr>
          <p:cNvPr id="22532" name="Rectangle 9"/>
          <p:cNvSpPr/>
          <p:nvPr/>
        </p:nvSpPr>
        <p:spPr>
          <a:xfrm>
            <a:off x="2860040" y="5949950"/>
            <a:ext cx="5191125" cy="583565"/>
          </a:xfrm>
          <a:prstGeom prst="rect">
            <a:avLst/>
          </a:prstGeom>
          <a:noFill/>
          <a:ln w="9525">
            <a:noFill/>
          </a:ln>
        </p:spPr>
        <p:txBody>
          <a:bodyPr wrap="square">
            <a:spAutoFit/>
          </a:bodyPr>
          <a:lstStyle/>
          <a:p>
            <a:r>
              <a:rPr lang="zh-CN" altLang="en-US" sz="2800" dirty="0">
                <a:solidFill>
                  <a:srgbClr val="990033"/>
                </a:solidFill>
                <a:latin typeface="黑体" panose="02010609060101010101" pitchFamily="49" charset="-122"/>
                <a:ea typeface="黑体" panose="02010609060101010101" pitchFamily="49" charset="-122"/>
              </a:rPr>
              <a:t>透明带是如何消失的？</a:t>
            </a:r>
            <a:r>
              <a:rPr lang="en-US" altLang="en-US" sz="3200" dirty="0">
                <a:solidFill>
                  <a:srgbClr val="004ABA"/>
                </a:solidFill>
                <a:latin typeface="黑体" panose="02010609060101010101" pitchFamily="49" charset="-122"/>
                <a:ea typeface="黑体" panose="02010609060101010101" pitchFamily="49" charset="-122"/>
              </a:rPr>
              <a:t> </a:t>
            </a:r>
            <a:endParaRPr lang="en-US" altLang="zh-CN" sz="3200" dirty="0">
              <a:solidFill>
                <a:srgbClr val="004ABA"/>
              </a:solidFill>
              <a:latin typeface="黑体" panose="02010609060101010101" pitchFamily="49" charset="-122"/>
              <a:ea typeface="黑体" panose="02010609060101010101" pitchFamily="49" charset="-122"/>
            </a:endParaRPr>
          </a:p>
        </p:txBody>
      </p:sp>
    </p:spTree>
  </p:cSld>
  <p:clrMapOvr>
    <a:masterClrMapping/>
  </p:clrMapOvr>
  <p:transition advTm="9378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3000"/>
                                        <p:tgtEl>
                                          <p:spTgt spid="3"/>
                                        </p:tgtEl>
                                      </p:cBhvr>
                                    </p:animEffect>
                                  </p:childTnLst>
                                </p:cTn>
                              </p:par>
                            </p:childTnLst>
                          </p:cTn>
                        </p:par>
                        <p:par>
                          <p:cTn id="15" fill="hold">
                            <p:stCondLst>
                              <p:cond delay="3500"/>
                            </p:stCondLst>
                            <p:childTnLst>
                              <p:par>
                                <p:cTn id="16" presetID="22" presetClass="entr" presetSubtype="8"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1000"/>
                                        <p:tgtEl>
                                          <p:spTgt spid="35"/>
                                        </p:tgtEl>
                                      </p:cBhvr>
                                    </p:animEffect>
                                  </p:childTnLst>
                                </p:cTn>
                              </p:par>
                            </p:childTnLst>
                          </p:cTn>
                        </p:par>
                        <p:par>
                          <p:cTn id="19" fill="hold">
                            <p:stCondLst>
                              <p:cond delay="4500"/>
                            </p:stCondLst>
                            <p:childTnLst>
                              <p:par>
                                <p:cTn id="20" presetID="22" presetClass="entr" presetSubtype="8"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20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39"/>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3"/>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35"/>
                                        </p:tgtEl>
                                        <p:attrNameLst>
                                          <p:attrName>style.visibility</p:attrName>
                                        </p:attrNameLst>
                                      </p:cBhvr>
                                      <p:to>
                                        <p:strVal val="hidden"/>
                                      </p:to>
                                    </p:set>
                                  </p:childTnLst>
                                </p:cTn>
                              </p:par>
                              <p:par>
                                <p:cTn id="31" presetID="35" presetClass="path" presetSubtype="0" accel="50000" decel="50000" fill="hold" nodeType="withEffect">
                                  <p:stCondLst>
                                    <p:cond delay="0"/>
                                  </p:stCondLst>
                                  <p:childTnLst>
                                    <p:animMotion origin="layout" path="M 4.16667E-6 4.44444E-6 L -0.34289 0.00138 " pathEditMode="relative" rAng="0" ptsTypes="AA">
                                      <p:cBhvr>
                                        <p:cTn id="32" dur="2000" fill="hold"/>
                                        <p:tgtEl>
                                          <p:spTgt spid="36"/>
                                        </p:tgtEl>
                                        <p:attrNameLst>
                                          <p:attrName>ppt_x</p:attrName>
                                          <p:attrName>ppt_y</p:attrName>
                                        </p:attrNameLst>
                                      </p:cBhvr>
                                      <p:rCtr x="-17200" y="100"/>
                                    </p:animMotion>
                                  </p:childTnLst>
                                </p:cTn>
                              </p:par>
                              <p:par>
                                <p:cTn id="33" presetID="35" presetClass="path" presetSubtype="0" accel="50000" decel="50000" fill="hold" grpId="1" nodeType="withEffect">
                                  <p:stCondLst>
                                    <p:cond delay="0"/>
                                  </p:stCondLst>
                                  <p:childTnLst>
                                    <p:animMotion origin="layout" path="M 0.01337 -1.48148E-6 L -0.03854 -0.00347 " pathEditMode="relative" rAng="0" ptsTypes="AA">
                                      <p:cBhvr>
                                        <p:cTn id="34" dur="2000" fill="hold"/>
                                        <p:tgtEl>
                                          <p:spTgt spid="13"/>
                                        </p:tgtEl>
                                        <p:attrNameLst>
                                          <p:attrName>ppt_x</p:attrName>
                                          <p:attrName>ppt_y</p:attrName>
                                        </p:attrNameLst>
                                      </p:cBhvr>
                                      <p:rCtr x="-2600" y="-200"/>
                                    </p:animMotion>
                                  </p:childTnLst>
                                </p:cTn>
                              </p:par>
                            </p:childTnLst>
                          </p:cTn>
                        </p:par>
                        <p:par>
                          <p:cTn id="35" fill="hold">
                            <p:stCondLst>
                              <p:cond delay="0"/>
                            </p:stCondLst>
                            <p:childTnLst>
                              <p:par>
                                <p:cTn id="36" presetID="26" presetClass="emph" presetSubtype="0" fill="hold" nodeType="afterEffect">
                                  <p:stCondLst>
                                    <p:cond delay="0"/>
                                  </p:stCondLst>
                                  <p:childTnLst>
                                    <p:animEffect transition="out" filter="fade">
                                      <p:cBhvr>
                                        <p:cTn id="37" dur="2000" tmFilter="0, 0; .2, .5; .8, .5; 1, 0"/>
                                        <p:tgtEl>
                                          <p:spTgt spid="36"/>
                                        </p:tgtEl>
                                      </p:cBhvr>
                                    </p:animEffect>
                                    <p:animScale>
                                      <p:cBhvr>
                                        <p:cTn id="38" dur="1000" autoRev="1" fill="hold"/>
                                        <p:tgtEl>
                                          <p:spTgt spid="36"/>
                                        </p:tgtEl>
                                      </p:cBhvr>
                                      <p:by x="105000" y="105000"/>
                                    </p:animScale>
                                  </p:childTnLst>
                                </p:cTn>
                              </p:par>
                              <p:par>
                                <p:cTn id="39" presetID="9"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dissolve">
                                      <p:cBhvr>
                                        <p:cTn id="41" dur="20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dissolve">
                                      <p:cBhvr>
                                        <p:cTn id="46" dur="1000"/>
                                        <p:tgtEl>
                                          <p:spTgt spid="5"/>
                                        </p:tgtEl>
                                      </p:cBhvr>
                                    </p:animEffect>
                                  </p:childTnLst>
                                </p:cTn>
                              </p:par>
                            </p:childTnLst>
                          </p:cTn>
                        </p:par>
                        <p:par>
                          <p:cTn id="47" fill="hold">
                            <p:stCondLst>
                              <p:cond delay="1000"/>
                            </p:stCondLst>
                            <p:childTnLst>
                              <p:par>
                                <p:cTn id="48" presetID="9" presetClass="entr" presetSubtype="0" fill="hold" nodeType="afterEffect">
                                  <p:stCondLst>
                                    <p:cond delay="1500"/>
                                  </p:stCondLst>
                                  <p:childTnLst>
                                    <p:set>
                                      <p:cBhvr>
                                        <p:cTn id="49" dur="1" fill="hold">
                                          <p:stCondLst>
                                            <p:cond delay="0"/>
                                          </p:stCondLst>
                                        </p:cTn>
                                        <p:tgtEl>
                                          <p:spTgt spid="6"/>
                                        </p:tgtEl>
                                        <p:attrNameLst>
                                          <p:attrName>style.visibility</p:attrName>
                                        </p:attrNameLst>
                                      </p:cBhvr>
                                      <p:to>
                                        <p:strVal val="visible"/>
                                      </p:to>
                                    </p:set>
                                    <p:animEffect transition="in" filter="dissolve">
                                      <p:cBhvr>
                                        <p:cTn id="50" dur="1000"/>
                                        <p:tgtEl>
                                          <p:spTgt spid="6"/>
                                        </p:tgtEl>
                                      </p:cBhvr>
                                    </p:animEffect>
                                  </p:childTnLst>
                                </p:cTn>
                              </p:par>
                            </p:childTnLst>
                          </p:cTn>
                        </p:par>
                        <p:par>
                          <p:cTn id="51" fill="hold">
                            <p:stCondLst>
                              <p:cond delay="3500"/>
                            </p:stCondLst>
                            <p:childTnLst>
                              <p:par>
                                <p:cTn id="52" presetID="9" presetClass="entr" presetSubtype="0" fill="hold" nodeType="afterEffect">
                                  <p:stCondLst>
                                    <p:cond delay="4000"/>
                                  </p:stCondLst>
                                  <p:childTnLst>
                                    <p:set>
                                      <p:cBhvr>
                                        <p:cTn id="53" dur="1" fill="hold">
                                          <p:stCondLst>
                                            <p:cond delay="0"/>
                                          </p:stCondLst>
                                        </p:cTn>
                                        <p:tgtEl>
                                          <p:spTgt spid="4"/>
                                        </p:tgtEl>
                                        <p:attrNameLst>
                                          <p:attrName>style.visibility</p:attrName>
                                        </p:attrNameLst>
                                      </p:cBhvr>
                                      <p:to>
                                        <p:strVal val="visible"/>
                                      </p:to>
                                    </p:set>
                                    <p:animEffect transition="in" filter="dissolve">
                                      <p:cBhvr>
                                        <p:cTn id="54" dur="1000"/>
                                        <p:tgtEl>
                                          <p:spTgt spid="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xit" presetSubtype="4" fill="hold" grpId="0" nodeType="clickEffect">
                                  <p:stCondLst>
                                    <p:cond delay="0"/>
                                  </p:stCondLst>
                                  <p:childTnLst>
                                    <p:animEffect transition="out" filter="wipe(down)">
                                      <p:cBhvr>
                                        <p:cTn id="58" dur="500"/>
                                        <p:tgtEl>
                                          <p:spTgt spid="22530"/>
                                        </p:tgtEl>
                                      </p:cBhvr>
                                    </p:animEffect>
                                    <p:set>
                                      <p:cBhvr>
                                        <p:cTn id="59" dur="1" fill="hold">
                                          <p:stCondLst>
                                            <p:cond delay="499"/>
                                          </p:stCondLst>
                                        </p:cTn>
                                        <p:tgtEl>
                                          <p:spTgt spid="22530"/>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2532"/>
                                        </p:tgtEl>
                                        <p:attrNameLst>
                                          <p:attrName>style.visibility</p:attrName>
                                        </p:attrNameLst>
                                      </p:cBhvr>
                                      <p:to>
                                        <p:strVal val="visible"/>
                                      </p:to>
                                    </p:set>
                                    <p:anim calcmode="lin" valueType="num">
                                      <p:cBhvr additive="base">
                                        <p:cTn id="64" dur="500" fill="hold"/>
                                        <p:tgtEl>
                                          <p:spTgt spid="22532"/>
                                        </p:tgtEl>
                                        <p:attrNameLst>
                                          <p:attrName>ppt_x</p:attrName>
                                        </p:attrNameLst>
                                      </p:cBhvr>
                                      <p:tavLst>
                                        <p:tav tm="0">
                                          <p:val>
                                            <p:strVal val="#ppt_x"/>
                                          </p:val>
                                        </p:tav>
                                        <p:tav tm="100000">
                                          <p:val>
                                            <p:strVal val="#ppt_x"/>
                                          </p:val>
                                        </p:tav>
                                      </p:tavLst>
                                    </p:anim>
                                    <p:anim calcmode="lin" valueType="num">
                                      <p:cBhvr additive="base">
                                        <p:cTn id="65"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35" grpId="0" bldLvl="0" animBg="1"/>
      <p:bldP spid="35" grpId="1" bldLvl="0" animBg="1"/>
      <p:bldP spid="22530" grpId="0"/>
      <p:bldP spid="225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2"/>
          <p:cNvSpPr txBox="1"/>
          <p:nvPr/>
        </p:nvSpPr>
        <p:spPr>
          <a:xfrm>
            <a:off x="1409700" y="6050915"/>
            <a:ext cx="5988685" cy="337185"/>
          </a:xfrm>
          <a:prstGeom prst="rect">
            <a:avLst/>
          </a:prstGeom>
          <a:noFill/>
          <a:ln w="9525">
            <a:noFill/>
          </a:ln>
        </p:spPr>
        <p:txBody>
          <a:bodyPr wrap="square">
            <a:spAutoFit/>
          </a:bodyPr>
          <a:lstStyle/>
          <a:p>
            <a:r>
              <a:rPr lang="en-US" altLang="zh-CN" sz="1400" b="0" dirty="0">
                <a:solidFill>
                  <a:schemeClr val="tx2"/>
                </a:solidFill>
                <a:latin typeface="微软雅黑" panose="020B0503020204020204" charset="-122"/>
                <a:ea typeface="微软雅黑" panose="020B0503020204020204" charset="-122"/>
              </a:rPr>
              <a:t>       </a:t>
            </a:r>
            <a:r>
              <a:rPr lang="zh-CN" altLang="en-US" sz="1600" b="1" dirty="0">
                <a:solidFill>
                  <a:srgbClr val="004ABA"/>
                </a:solidFill>
                <a:latin typeface="微软雅黑" panose="020B0503020204020204" charset="-122"/>
                <a:ea typeface="微软雅黑" panose="020B0503020204020204" charset="-122"/>
              </a:rPr>
              <a:t>（图片来源: 安徽医科大学省重点实验室</a:t>
            </a:r>
            <a:r>
              <a:rPr lang="en-US" altLang="zh-CN" sz="1600" b="1" dirty="0">
                <a:solidFill>
                  <a:srgbClr val="004ABA"/>
                </a:solidFill>
                <a:latin typeface="微软雅黑" panose="020B0503020204020204" charset="-122"/>
                <a:ea typeface="微软雅黑" panose="020B0503020204020204" charset="-122"/>
              </a:rPr>
              <a:t>-</a:t>
            </a:r>
            <a:r>
              <a:rPr lang="zh-CN" altLang="en-US" sz="1600" b="1" dirty="0">
                <a:solidFill>
                  <a:srgbClr val="004ABA"/>
                </a:solidFill>
                <a:latin typeface="微软雅黑" panose="020B0503020204020204" charset="-122"/>
                <a:ea typeface="微软雅黑" panose="020B0503020204020204" charset="-122"/>
              </a:rPr>
              <a:t>生殖中心 </a:t>
            </a:r>
            <a:r>
              <a:rPr lang="en-US" altLang="zh-CN" sz="1600" b="1" dirty="0">
                <a:solidFill>
                  <a:srgbClr val="004ABA"/>
                </a:solidFill>
                <a:latin typeface="微软雅黑" panose="020B0503020204020204" charset="-122"/>
                <a:ea typeface="微软雅黑" panose="020B0503020204020204" charset="-122"/>
              </a:rPr>
              <a:t>2017</a:t>
            </a:r>
            <a:r>
              <a:rPr lang="zh-CN" altLang="en-US" sz="1600" b="1" dirty="0">
                <a:solidFill>
                  <a:srgbClr val="004ABA"/>
                </a:solidFill>
                <a:latin typeface="微软雅黑" panose="020B0503020204020204" charset="-122"/>
                <a:ea typeface="微软雅黑" panose="020B0503020204020204" charset="-122"/>
              </a:rPr>
              <a:t>）</a:t>
            </a:r>
          </a:p>
        </p:txBody>
      </p:sp>
      <p:sp>
        <p:nvSpPr>
          <p:cNvPr id="22532" name="Rectangle 9"/>
          <p:cNvSpPr/>
          <p:nvPr/>
        </p:nvSpPr>
        <p:spPr>
          <a:xfrm>
            <a:off x="3688715" y="1064895"/>
            <a:ext cx="3525520" cy="583565"/>
          </a:xfrm>
          <a:prstGeom prst="rect">
            <a:avLst/>
          </a:prstGeom>
          <a:noFill/>
          <a:ln w="9525">
            <a:noFill/>
          </a:ln>
        </p:spPr>
        <p:txBody>
          <a:bodyPr wrap="square">
            <a:spAutoFit/>
          </a:bodyPr>
          <a:lstStyle/>
          <a:p>
            <a:r>
              <a:rPr lang="zh-CN" altLang="en-US" sz="3200" b="1" dirty="0">
                <a:solidFill>
                  <a:srgbClr val="004ABA"/>
                </a:solidFill>
                <a:latin typeface="黑体" panose="02010609060101010101" pitchFamily="49" charset="-122"/>
                <a:ea typeface="黑体" panose="02010609060101010101" pitchFamily="49" charset="-122"/>
              </a:rPr>
              <a:t>胚泡孵出</a:t>
            </a:r>
            <a:r>
              <a:rPr lang="en-US" altLang="zh-CN" sz="3200" dirty="0">
                <a:solidFill>
                  <a:srgbClr val="004ABA"/>
                </a:solidFill>
                <a:latin typeface="黑体" panose="02010609060101010101" pitchFamily="49" charset="-122"/>
                <a:ea typeface="黑体" panose="02010609060101010101" pitchFamily="49" charset="-122"/>
              </a:rPr>
              <a:t> </a:t>
            </a:r>
            <a:r>
              <a:rPr lang="en-US" altLang="en-US" sz="3200" dirty="0">
                <a:solidFill>
                  <a:srgbClr val="004ABA"/>
                </a:solidFill>
                <a:latin typeface="黑体" panose="02010609060101010101" pitchFamily="49" charset="-122"/>
                <a:ea typeface="黑体" panose="02010609060101010101" pitchFamily="49" charset="-122"/>
              </a:rPr>
              <a:t> </a:t>
            </a:r>
            <a:endParaRPr lang="en-US" altLang="zh-CN" sz="3200" dirty="0">
              <a:solidFill>
                <a:srgbClr val="004ABA"/>
              </a:solidFill>
              <a:latin typeface="黑体" panose="02010609060101010101" pitchFamily="49" charset="-122"/>
              <a:ea typeface="黑体" panose="02010609060101010101" pitchFamily="49" charset="-122"/>
            </a:endParaRPr>
          </a:p>
        </p:txBody>
      </p:sp>
      <p:pic>
        <p:nvPicPr>
          <p:cNvPr id="22533" name="图片 4"/>
          <p:cNvPicPr>
            <a:picLocks noChangeAspect="1"/>
          </p:cNvPicPr>
          <p:nvPr/>
        </p:nvPicPr>
        <p:blipFill>
          <a:blip r:embed="rId3" cstate="email"/>
          <a:stretch>
            <a:fillRect/>
          </a:stretch>
        </p:blipFill>
        <p:spPr>
          <a:xfrm>
            <a:off x="2436178" y="1897380"/>
            <a:ext cx="4271962" cy="3922713"/>
          </a:xfrm>
          <a:prstGeom prst="rect">
            <a:avLst/>
          </a:prstGeom>
          <a:noFill/>
          <a:ln w="9525">
            <a:noFill/>
          </a:ln>
        </p:spPr>
      </p:pic>
    </p:spTree>
  </p:cSld>
  <p:clrMapOvr>
    <a:masterClrMapping/>
  </p:clrMapOvr>
  <p:transition advTm="4689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2532"/>
                                        </p:tgtEl>
                                        <p:attrNameLst>
                                          <p:attrName>style.visibility</p:attrName>
                                        </p:attrNameLst>
                                      </p:cBhvr>
                                      <p:to>
                                        <p:strVal val="visible"/>
                                      </p:to>
                                    </p:set>
                                    <p:animEffect transition="in" filter="blinds(horizontal)">
                                      <p:cBhvr>
                                        <p:cTn id="13"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6930" y="1966595"/>
            <a:ext cx="7603490" cy="3491865"/>
          </a:xfrm>
          <a:prstGeom prst="rect">
            <a:avLst/>
          </a:prstGeom>
          <a:noFill/>
          <a:ln w="9525">
            <a:noFill/>
          </a:ln>
        </p:spPr>
        <p:txBody>
          <a:bodyPr wrap="square">
            <a:spAutoFit/>
          </a:bodyPr>
          <a:lstStyle/>
          <a:p>
            <a:pPr marL="342900" indent="-342900" algn="l">
              <a:lnSpc>
                <a:spcPct val="100000"/>
              </a:lnSpc>
              <a:spcBef>
                <a:spcPts val="600"/>
              </a:spcBef>
              <a:spcAft>
                <a:spcPts val="600"/>
              </a:spcAft>
              <a:buClr>
                <a:schemeClr val="folHlink"/>
              </a:buClr>
              <a:buFont typeface="Wingdings" panose="05000000000000000000" charset="0"/>
              <a:buChar char=""/>
            </a:pPr>
            <a:r>
              <a:rPr lang="zh-CN" altLang="en-US" sz="2800" b="1" kern="0" dirty="0">
                <a:solidFill>
                  <a:srgbClr val="0033CC"/>
                </a:solidFill>
                <a:latin typeface="黑体" panose="02010609060101010101" pitchFamily="49" charset="-122"/>
                <a:ea typeface="黑体" panose="02010609060101010101" pitchFamily="49" charset="-122"/>
                <a:cs typeface="+mn-cs"/>
              </a:rPr>
              <a:t>教学比赛被视为青年教师教学水平竞技和教学心得交流的成长平台；</a:t>
            </a:r>
          </a:p>
          <a:p>
            <a:pPr marL="342900" indent="-342900" algn="l">
              <a:lnSpc>
                <a:spcPct val="100000"/>
              </a:lnSpc>
              <a:spcBef>
                <a:spcPts val="600"/>
              </a:spcBef>
              <a:spcAft>
                <a:spcPts val="600"/>
              </a:spcAft>
              <a:buClr>
                <a:schemeClr val="folHlink"/>
              </a:buClr>
              <a:buFont typeface="Wingdings" panose="05000000000000000000" charset="0"/>
              <a:buChar char=""/>
            </a:pPr>
            <a:r>
              <a:rPr lang="zh-CN" altLang="en-US" sz="2800" b="1" kern="0" dirty="0">
                <a:solidFill>
                  <a:srgbClr val="0033CC"/>
                </a:solidFill>
                <a:latin typeface="黑体" panose="02010609060101010101" pitchFamily="49" charset="-122"/>
                <a:ea typeface="黑体" panose="02010609060101010101" pitchFamily="49" charset="-122"/>
                <a:cs typeface="+mn-cs"/>
              </a:rPr>
              <a:t>被视为激励和引导青年教师投身教学、展示自我的重要舞台；</a:t>
            </a:r>
          </a:p>
          <a:p>
            <a:pPr marL="342900" indent="-342900" algn="l">
              <a:lnSpc>
                <a:spcPct val="100000"/>
              </a:lnSpc>
              <a:spcBef>
                <a:spcPts val="600"/>
              </a:spcBef>
              <a:spcAft>
                <a:spcPts val="600"/>
              </a:spcAft>
              <a:buClr>
                <a:schemeClr val="folHlink"/>
              </a:buClr>
              <a:buFont typeface="Wingdings" panose="05000000000000000000" charset="0"/>
              <a:buChar char=""/>
            </a:pPr>
            <a:r>
              <a:rPr lang="zh-CN" altLang="en-US" sz="2800" b="1" kern="0" dirty="0">
                <a:solidFill>
                  <a:srgbClr val="0033CC"/>
                </a:solidFill>
                <a:latin typeface="黑体" panose="02010609060101010101" pitchFamily="49" charset="-122"/>
                <a:ea typeface="黑体" panose="02010609060101010101" pitchFamily="49" charset="-122"/>
                <a:cs typeface="+mn-cs"/>
              </a:rPr>
              <a:t>也是考量一个学校整体对教学工作和教学质量的重视程度。</a:t>
            </a:r>
          </a:p>
          <a:p>
            <a:pPr algn="l">
              <a:spcBef>
                <a:spcPts val="0"/>
              </a:spcBef>
              <a:spcAft>
                <a:spcPts val="1800"/>
              </a:spcAft>
              <a:buClr>
                <a:schemeClr val="folHlink"/>
              </a:buClr>
              <a:buFont typeface="Wingdings" panose="05000000000000000000" charset="0"/>
            </a:pPr>
            <a:endParaRPr lang="zh-CN" altLang="en-US" sz="2800" b="1" kern="0" dirty="0">
              <a:solidFill>
                <a:srgbClr val="0033CC"/>
              </a:solidFill>
              <a:latin typeface="黑体" panose="02010609060101010101" pitchFamily="49" charset="-122"/>
              <a:ea typeface="黑体" panose="02010609060101010101" pitchFamily="49" charset="-122"/>
              <a:cs typeface="+mn-cs"/>
            </a:endParaRPr>
          </a:p>
        </p:txBody>
      </p:sp>
      <p:sp>
        <p:nvSpPr>
          <p:cNvPr id="3" name="文本框 2"/>
          <p:cNvSpPr txBox="1"/>
          <p:nvPr/>
        </p:nvSpPr>
        <p:spPr>
          <a:xfrm>
            <a:off x="2785745" y="1101090"/>
            <a:ext cx="2486660" cy="706755"/>
          </a:xfrm>
          <a:prstGeom prst="rect">
            <a:avLst/>
          </a:prstGeom>
          <a:noFill/>
        </p:spPr>
        <p:txBody>
          <a:bodyPr wrap="none" rtlCol="0">
            <a:spAutoFit/>
          </a:bodyPr>
          <a:lstStyle/>
          <a:p>
            <a:pPr algn="l"/>
            <a:r>
              <a:rPr lang="en-US" altLang="zh-CN" sz="4000" b="1" dirty="0">
                <a:solidFill>
                  <a:srgbClr val="FF0000"/>
                </a:solidFill>
                <a:latin typeface="黑体" panose="02010609060101010101" pitchFamily="49" charset="-122"/>
                <a:ea typeface="黑体" panose="02010609060101010101" pitchFamily="49" charset="-122"/>
                <a:cs typeface="+mn-ea"/>
                <a:sym typeface="+mn-ea"/>
              </a:rPr>
              <a:t>   </a:t>
            </a:r>
            <a:r>
              <a:rPr lang="zh-CN" altLang="en-US" sz="4000" b="1" dirty="0">
                <a:solidFill>
                  <a:srgbClr val="990033"/>
                </a:solidFill>
                <a:latin typeface="黑体" panose="02010609060101010101" pitchFamily="49" charset="-122"/>
                <a:ea typeface="黑体" panose="02010609060101010101" pitchFamily="49" charset="-122"/>
                <a:cs typeface="+mn-ea"/>
                <a:sym typeface="+mn-ea"/>
              </a:rPr>
              <a:t>引  言</a:t>
            </a:r>
          </a:p>
        </p:txBody>
      </p:sp>
      <p:pic>
        <p:nvPicPr>
          <p:cNvPr id="6" name="图片 5" descr="C:/Users/JIAXUE~1/AppData/Local/Temp/picturescale_20190923142418/output_20190923142419.pngoutput_20190923142419"/>
          <p:cNvPicPr>
            <a:picLocks noChangeAspect="1"/>
          </p:cNvPicPr>
          <p:nvPr/>
        </p:nvPicPr>
        <p:blipFill>
          <a:blip r:embed="rId3" cstate="email">
            <a:lum bright="6000" contrast="-6000"/>
          </a:blip>
          <a:srcRect/>
          <a:stretch>
            <a:fillRect/>
          </a:stretch>
        </p:blipFill>
        <p:spPr>
          <a:xfrm>
            <a:off x="4592320" y="5052695"/>
            <a:ext cx="2132965" cy="1388110"/>
          </a:xfrm>
          <a:prstGeom prst="rect">
            <a:avLst/>
          </a:prstGeom>
        </p:spPr>
      </p:pic>
      <p:pic>
        <p:nvPicPr>
          <p:cNvPr id="8" name="图片 7"/>
          <p:cNvPicPr>
            <a:picLocks noChangeAspect="1"/>
          </p:cNvPicPr>
          <p:nvPr/>
        </p:nvPicPr>
        <p:blipFill>
          <a:blip r:embed="rId4" cstate="email"/>
          <a:stretch>
            <a:fillRect/>
          </a:stretch>
        </p:blipFill>
        <p:spPr>
          <a:xfrm>
            <a:off x="415925" y="5052060"/>
            <a:ext cx="2110105" cy="1388745"/>
          </a:xfrm>
          <a:prstGeom prst="rect">
            <a:avLst/>
          </a:prstGeom>
        </p:spPr>
      </p:pic>
      <p:pic>
        <p:nvPicPr>
          <p:cNvPr id="9" name="图片 8"/>
          <p:cNvPicPr>
            <a:picLocks noChangeAspect="1"/>
          </p:cNvPicPr>
          <p:nvPr/>
        </p:nvPicPr>
        <p:blipFill>
          <a:blip r:embed="rId5" cstate="email"/>
          <a:srcRect/>
          <a:stretch>
            <a:fillRect/>
          </a:stretch>
        </p:blipFill>
        <p:spPr>
          <a:xfrm>
            <a:off x="2546350" y="5052060"/>
            <a:ext cx="2046605" cy="1388745"/>
          </a:xfrm>
          <a:prstGeom prst="rect">
            <a:avLst/>
          </a:prstGeom>
        </p:spPr>
      </p:pic>
      <p:pic>
        <p:nvPicPr>
          <p:cNvPr id="7" name="图片 6"/>
          <p:cNvPicPr>
            <a:picLocks noChangeAspect="1"/>
          </p:cNvPicPr>
          <p:nvPr/>
        </p:nvPicPr>
        <p:blipFill>
          <a:blip r:embed="rId6" cstate="email"/>
          <a:srcRect l="-467" b="-1029"/>
          <a:stretch>
            <a:fillRect/>
          </a:stretch>
        </p:blipFill>
        <p:spPr>
          <a:xfrm>
            <a:off x="6725920" y="5052695"/>
            <a:ext cx="2014220" cy="1388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00">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p:tgtEl>
                                          <p:spTgt spid="100">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00">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p:tgtEl>
                                          <p:spTgt spid="100">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AutoShape 1027"/>
          <p:cNvSpPr>
            <a:spLocks noChangeArrowheads="1"/>
          </p:cNvSpPr>
          <p:nvPr/>
        </p:nvSpPr>
        <p:spPr bwMode="auto">
          <a:xfrm>
            <a:off x="685902" y="1219258"/>
            <a:ext cx="7315008" cy="5181464"/>
          </a:xfrm>
          <a:prstGeom prst="roundRect">
            <a:avLst/>
          </a:prstGeom>
          <a:solidFill>
            <a:srgbClr val="FFC5C6"/>
          </a:solidFill>
          <a:ln w="9525">
            <a:noFill/>
            <a:miter lim="800000"/>
          </a:ln>
          <a:effectLst/>
          <a:scene3d>
            <a:camera prst="orthographicFront">
              <a:rot lat="0" lon="0" rev="0"/>
            </a:camera>
            <a:lightRig rig="glow" dir="t">
              <a:rot lat="0" lon="0" rev="14100000"/>
            </a:lightRig>
          </a:scene3d>
          <a:sp3d prstMaterial="softEdge">
            <a:bevelT w="127000" prst="artDeco"/>
          </a:sp3d>
        </p:spPr>
        <p:txBody>
          <a:bodyPr wrap="none" lIns="91423" tIns="45712" rIns="91423" bIns="45712" anchor="ct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Line 66"/>
          <p:cNvSpPr/>
          <p:nvPr/>
        </p:nvSpPr>
        <p:spPr>
          <a:xfrm flipV="1">
            <a:off x="6535738" y="2962275"/>
            <a:ext cx="255587" cy="9525"/>
          </a:xfrm>
          <a:prstGeom prst="line">
            <a:avLst/>
          </a:prstGeom>
          <a:ln w="9525">
            <a:noFill/>
          </a:ln>
        </p:spPr>
      </p:sp>
      <p:grpSp>
        <p:nvGrpSpPr>
          <p:cNvPr id="29702" name="组合 2"/>
          <p:cNvGrpSpPr/>
          <p:nvPr/>
        </p:nvGrpSpPr>
        <p:grpSpPr>
          <a:xfrm>
            <a:off x="762000" y="2363788"/>
            <a:ext cx="1000125" cy="244475"/>
            <a:chOff x="762100" y="2363713"/>
            <a:chExt cx="1000125" cy="244550"/>
          </a:xfrm>
        </p:grpSpPr>
        <p:sp>
          <p:nvSpPr>
            <p:cNvPr id="56" name="椭圆 55"/>
            <p:cNvSpPr/>
            <p:nvPr/>
          </p:nvSpPr>
          <p:spPr>
            <a:xfrm>
              <a:off x="762100" y="2363713"/>
              <a:ext cx="1000125" cy="244550"/>
            </a:xfrm>
            <a:prstGeom prst="ellipse">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7" name="椭圆 56"/>
            <p:cNvSpPr/>
            <p:nvPr/>
          </p:nvSpPr>
          <p:spPr>
            <a:xfrm>
              <a:off x="874813" y="2411353"/>
              <a:ext cx="623887" cy="13497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pic>
        <p:nvPicPr>
          <p:cNvPr id="39943" name="Picture 2"/>
          <p:cNvPicPr>
            <a:picLocks noChangeAspect="1"/>
          </p:cNvPicPr>
          <p:nvPr/>
        </p:nvPicPr>
        <p:blipFill>
          <a:blip r:embed="rId3" cstate="email"/>
          <a:srcRect/>
          <a:stretch>
            <a:fillRect/>
          </a:stretch>
        </p:blipFill>
        <p:spPr>
          <a:xfrm>
            <a:off x="1308100" y="2587625"/>
            <a:ext cx="2589213" cy="1884363"/>
          </a:xfrm>
          <a:prstGeom prst="rect">
            <a:avLst/>
          </a:prstGeom>
          <a:noFill/>
          <a:ln w="9525">
            <a:noFill/>
          </a:ln>
        </p:spPr>
      </p:pic>
      <p:cxnSp>
        <p:nvCxnSpPr>
          <p:cNvPr id="30" name="直接箭头连接符 29"/>
          <p:cNvCxnSpPr/>
          <p:nvPr/>
        </p:nvCxnSpPr>
        <p:spPr>
          <a:xfrm flipH="1" flipV="1">
            <a:off x="3592513" y="3352800"/>
            <a:ext cx="1970088" cy="20638"/>
          </a:xfrm>
          <a:prstGeom prst="straightConnector1">
            <a:avLst/>
          </a:prstGeom>
          <a:ln>
            <a:solidFill>
              <a:srgbClr val="FF0000"/>
            </a:solidFill>
            <a:tailEnd type="arrow"/>
          </a:ln>
        </p:spPr>
        <p:style>
          <a:lnRef idx="3">
            <a:schemeClr val="accent3"/>
          </a:lnRef>
          <a:fillRef idx="0">
            <a:schemeClr val="accent3"/>
          </a:fillRef>
          <a:effectRef idx="2">
            <a:schemeClr val="accent3"/>
          </a:effectRef>
          <a:fontRef idx="minor">
            <a:schemeClr val="tx1"/>
          </a:fontRef>
        </p:style>
      </p:cxnSp>
      <p:sp>
        <p:nvSpPr>
          <p:cNvPr id="35" name="椭圆 34"/>
          <p:cNvSpPr/>
          <p:nvPr/>
        </p:nvSpPr>
        <p:spPr>
          <a:xfrm>
            <a:off x="3011488" y="1524000"/>
            <a:ext cx="741363" cy="533400"/>
          </a:xfrm>
          <a:prstGeom prst="ellipse">
            <a:avLst/>
          </a:prstGeom>
          <a:solidFill>
            <a:srgbClr val="FFC91D"/>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Text Box 1042"/>
          <p:cNvSpPr txBox="1">
            <a:spLocks noChangeArrowheads="1"/>
          </p:cNvSpPr>
          <p:nvPr/>
        </p:nvSpPr>
        <p:spPr bwMode="auto">
          <a:xfrm>
            <a:off x="3067050" y="1585913"/>
            <a:ext cx="666750" cy="400050"/>
          </a:xfrm>
          <a:prstGeom prst="rect">
            <a:avLst/>
          </a:prstGeom>
          <a:noFill/>
          <a:ln w="9525">
            <a:noFill/>
            <a:miter lim="800000"/>
          </a:ln>
          <a:effectLst/>
        </p:spPr>
        <p:txBody>
          <a:bodyPr wrap="none" lIns="91423" tIns="45712" rIns="91423" bIns="45712" anchor="b">
            <a:spAutoFit/>
          </a:bodyPr>
          <a:lstStyle/>
          <a:p>
            <a:pPr marR="0" algn="ctr" defTabSz="914400" eaLnBrk="0" hangingPunct="0">
              <a:buClrTx/>
              <a:buSzTx/>
              <a:buFont typeface="Arial" panose="020B0604020202020204" pitchFamily="34" charset="0"/>
              <a:buNone/>
              <a:defRPr/>
            </a:pPr>
            <a:r>
              <a:rPr kumimoji="0" lang="en-US" altLang="zh-CN" sz="2000" kern="1200" cap="none" spc="0" normalizeH="0" baseline="0" noProof="0" dirty="0">
                <a:solidFill>
                  <a:srgbClr val="FF0000"/>
                </a:solidFill>
                <a:effectLst>
                  <a:outerShdw blurRad="38100" dist="38100" dir="2700000" algn="tl">
                    <a:srgbClr val="000000"/>
                  </a:outerShdw>
                </a:effectLst>
                <a:latin typeface="Verdana" panose="020B0604030504040204" pitchFamily="34" charset="0"/>
                <a:ea typeface="宋体" panose="02010600030101010101" pitchFamily="2" charset="-122"/>
                <a:cs typeface="+mn-cs"/>
              </a:rPr>
              <a:t>LDL</a:t>
            </a:r>
          </a:p>
        </p:txBody>
      </p:sp>
      <p:sp>
        <p:nvSpPr>
          <p:cNvPr id="37" name="Arc 26"/>
          <p:cNvSpPr/>
          <p:nvPr/>
        </p:nvSpPr>
        <p:spPr bwMode="auto">
          <a:xfrm flipV="1">
            <a:off x="6503988" y="2362200"/>
            <a:ext cx="544513" cy="825500"/>
          </a:xfrm>
          <a:custGeom>
            <a:avLst/>
            <a:gdLst>
              <a:gd name="T0" fmla="*/ 2147483647 w 21343"/>
              <a:gd name="T1" fmla="*/ 0 h 20768"/>
              <a:gd name="T2" fmla="*/ 2147483647 w 21343"/>
              <a:gd name="T3" fmla="*/ 2147483647 h 20768"/>
              <a:gd name="T4" fmla="*/ 0 w 21343"/>
              <a:gd name="T5" fmla="*/ 2147483647 h 20768"/>
              <a:gd name="T6" fmla="*/ 0 60000 65536"/>
              <a:gd name="T7" fmla="*/ 0 60000 65536"/>
              <a:gd name="T8" fmla="*/ 0 60000 65536"/>
            </a:gdLst>
            <a:ahLst/>
            <a:cxnLst>
              <a:cxn ang="T6">
                <a:pos x="T0" y="T1"/>
              </a:cxn>
              <a:cxn ang="T7">
                <a:pos x="T2" y="T3"/>
              </a:cxn>
              <a:cxn ang="T8">
                <a:pos x="T4" y="T5"/>
              </a:cxn>
            </a:cxnLst>
            <a:rect l="0" t="0" r="r" b="b"/>
            <a:pathLst>
              <a:path w="21343" h="20768" fill="none" extrusionOk="0">
                <a:moveTo>
                  <a:pt x="5937" y="0"/>
                </a:moveTo>
                <a:cubicBezTo>
                  <a:pt x="14034" y="2315"/>
                  <a:pt x="20047" y="9124"/>
                  <a:pt x="21343" y="17445"/>
                </a:cubicBezTo>
              </a:path>
              <a:path w="21343" h="20768" stroke="0" extrusionOk="0">
                <a:moveTo>
                  <a:pt x="5937" y="0"/>
                </a:moveTo>
                <a:cubicBezTo>
                  <a:pt x="14034" y="2315"/>
                  <a:pt x="20047" y="9124"/>
                  <a:pt x="21343" y="17445"/>
                </a:cubicBezTo>
                <a:lnTo>
                  <a:pt x="0" y="20768"/>
                </a:lnTo>
                <a:lnTo>
                  <a:pt x="5937" y="0"/>
                </a:lnTo>
                <a:close/>
              </a:path>
            </a:pathLst>
          </a:custGeom>
          <a:noFill/>
          <a:ln w="28575">
            <a:solidFill>
              <a:schemeClr val="tx2"/>
            </a:solidFill>
            <a:round/>
            <a:headEnd type="stealth" w="lg" len="lg"/>
          </a:ln>
          <a:effectLst>
            <a:outerShdw dist="35921" dir="2700000" algn="ctr" rotWithShape="0">
              <a:schemeClr val="bg2"/>
            </a:outerShdw>
          </a:effectLst>
        </p:spPr>
        <p:txBody>
          <a:bodyPr wrap="none" lIns="91423" tIns="45712" rIns="91423" bIns="45712"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 name="Group 55"/>
          <p:cNvGrpSpPr/>
          <p:nvPr/>
        </p:nvGrpSpPr>
        <p:grpSpPr>
          <a:xfrm>
            <a:off x="5486400" y="2819400"/>
            <a:ext cx="1277938" cy="993775"/>
            <a:chOff x="2619" y="2940"/>
            <a:chExt cx="584" cy="530"/>
          </a:xfrm>
        </p:grpSpPr>
        <p:sp>
          <p:nvSpPr>
            <p:cNvPr id="29746" name="Oval 56"/>
            <p:cNvSpPr>
              <a:spLocks noChangeArrowheads="1"/>
            </p:cNvSpPr>
            <p:nvPr/>
          </p:nvSpPr>
          <p:spPr bwMode="auto">
            <a:xfrm>
              <a:off x="2692" y="3034"/>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47" name="Oval 57"/>
            <p:cNvSpPr>
              <a:spLocks noChangeArrowheads="1"/>
            </p:cNvSpPr>
            <p:nvPr/>
          </p:nvSpPr>
          <p:spPr bwMode="auto">
            <a:xfrm>
              <a:off x="2826" y="3034"/>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48" name="Oval 58"/>
            <p:cNvSpPr>
              <a:spLocks noChangeArrowheads="1"/>
            </p:cNvSpPr>
            <p:nvPr/>
          </p:nvSpPr>
          <p:spPr bwMode="auto">
            <a:xfrm>
              <a:off x="2777" y="2940"/>
              <a:ext cx="143"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49" name="Oval 59"/>
            <p:cNvSpPr>
              <a:spLocks noChangeArrowheads="1"/>
            </p:cNvSpPr>
            <p:nvPr/>
          </p:nvSpPr>
          <p:spPr bwMode="auto">
            <a:xfrm>
              <a:off x="2692" y="3212"/>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0" name="Oval 60"/>
            <p:cNvSpPr>
              <a:spLocks noChangeArrowheads="1"/>
            </p:cNvSpPr>
            <p:nvPr/>
          </p:nvSpPr>
          <p:spPr bwMode="auto">
            <a:xfrm>
              <a:off x="2826" y="3212"/>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1" name="Oval 61"/>
            <p:cNvSpPr>
              <a:spLocks noChangeArrowheads="1"/>
            </p:cNvSpPr>
            <p:nvPr/>
          </p:nvSpPr>
          <p:spPr bwMode="auto">
            <a:xfrm>
              <a:off x="2777" y="3118"/>
              <a:ext cx="143"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2" name="Oval 62"/>
            <p:cNvSpPr>
              <a:spLocks noChangeArrowheads="1"/>
            </p:cNvSpPr>
            <p:nvPr/>
          </p:nvSpPr>
          <p:spPr bwMode="auto">
            <a:xfrm>
              <a:off x="2891" y="3118"/>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3" name="Oval 63"/>
            <p:cNvSpPr>
              <a:spLocks noChangeArrowheads="1"/>
            </p:cNvSpPr>
            <p:nvPr/>
          </p:nvSpPr>
          <p:spPr bwMode="auto">
            <a:xfrm>
              <a:off x="2619" y="3118"/>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4" name="Oval 64"/>
            <p:cNvSpPr>
              <a:spLocks noChangeArrowheads="1"/>
            </p:cNvSpPr>
            <p:nvPr/>
          </p:nvSpPr>
          <p:spPr bwMode="auto">
            <a:xfrm>
              <a:off x="2940" y="2984"/>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5" name="Oval 65"/>
            <p:cNvSpPr>
              <a:spLocks noChangeArrowheads="1"/>
            </p:cNvSpPr>
            <p:nvPr/>
          </p:nvSpPr>
          <p:spPr bwMode="auto">
            <a:xfrm>
              <a:off x="2930" y="3315"/>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6" name="Oval 66"/>
            <p:cNvSpPr>
              <a:spLocks noChangeArrowheads="1"/>
            </p:cNvSpPr>
            <p:nvPr/>
          </p:nvSpPr>
          <p:spPr bwMode="auto">
            <a:xfrm>
              <a:off x="2777" y="3326"/>
              <a:ext cx="143"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7" name="Oval 67"/>
            <p:cNvSpPr>
              <a:spLocks noChangeArrowheads="1"/>
            </p:cNvSpPr>
            <p:nvPr/>
          </p:nvSpPr>
          <p:spPr bwMode="auto">
            <a:xfrm>
              <a:off x="3017" y="3077"/>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8" name="Oval 68"/>
            <p:cNvSpPr>
              <a:spLocks noChangeArrowheads="1"/>
            </p:cNvSpPr>
            <p:nvPr/>
          </p:nvSpPr>
          <p:spPr bwMode="auto">
            <a:xfrm>
              <a:off x="3059" y="3181"/>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59" name="Oval 69"/>
            <p:cNvSpPr>
              <a:spLocks noChangeArrowheads="1"/>
            </p:cNvSpPr>
            <p:nvPr/>
          </p:nvSpPr>
          <p:spPr bwMode="auto">
            <a:xfrm>
              <a:off x="2954" y="3221"/>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60" name="Oval 70"/>
            <p:cNvSpPr>
              <a:spLocks noChangeArrowheads="1"/>
            </p:cNvSpPr>
            <p:nvPr/>
          </p:nvSpPr>
          <p:spPr bwMode="auto">
            <a:xfrm>
              <a:off x="2642" y="3296"/>
              <a:ext cx="144" cy="146"/>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5" name="TextBox 93"/>
          <p:cNvSpPr txBox="1"/>
          <p:nvPr/>
        </p:nvSpPr>
        <p:spPr>
          <a:xfrm>
            <a:off x="6819900" y="3429000"/>
            <a:ext cx="1371600" cy="400050"/>
          </a:xfrm>
          <a:prstGeom prst="rect">
            <a:avLst/>
          </a:prstGeom>
          <a:noFill/>
          <a:ln w="9525">
            <a:noFill/>
          </a:ln>
        </p:spPr>
        <p:txBody>
          <a:bodyPr lIns="91423" tIns="45712" rIns="91423" bIns="45712">
            <a:spAutoFit/>
          </a:bodyPr>
          <a:lstStyle/>
          <a:p>
            <a:r>
              <a:rPr lang="en-US" altLang="zh-CN" sz="2000" b="1" dirty="0">
                <a:solidFill>
                  <a:srgbClr val="FF0000"/>
                </a:solidFill>
                <a:latin typeface="Arial" panose="020B0604020202020204" pitchFamily="34" charset="0"/>
              </a:rPr>
              <a:t>OX-LDL</a:t>
            </a:r>
            <a:endParaRPr lang="zh-CN" altLang="en-US" sz="2000" b="1" dirty="0">
              <a:solidFill>
                <a:srgbClr val="FF0000"/>
              </a:solidFill>
              <a:latin typeface="Arial" panose="020B0604020202020204" pitchFamily="34" charset="0"/>
            </a:endParaRPr>
          </a:p>
        </p:txBody>
      </p:sp>
      <p:sp>
        <p:nvSpPr>
          <p:cNvPr id="14361" name="TextBox 72"/>
          <p:cNvSpPr txBox="1">
            <a:spLocks noChangeArrowheads="1"/>
          </p:cNvSpPr>
          <p:nvPr/>
        </p:nvSpPr>
        <p:spPr bwMode="auto">
          <a:xfrm>
            <a:off x="7848482" y="2209833"/>
            <a:ext cx="1219200" cy="307760"/>
          </a:xfrm>
          <a:prstGeom prst="rect">
            <a:avLst/>
          </a:prstGeom>
          <a:noFill/>
          <a:ln>
            <a:noFill/>
          </a:ln>
        </p:spPr>
        <p:txBody>
          <a:bodyPr lIns="91423" tIns="45712" rIns="91423" bIns="45712">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50" normalizeH="0" baseline="0" noProof="0" dirty="0">
                <a:ln w="11430"/>
                <a:solidFill>
                  <a:srgbClr val="F2C200"/>
                </a:solidFill>
                <a:effectLst>
                  <a:outerShdw blurRad="76200" dist="50800" dir="5400000" algn="tl" rotWithShape="0">
                    <a:srgbClr val="000000">
                      <a:alpha val="65000"/>
                    </a:srgbClr>
                  </a:outerShdw>
                </a:effectLst>
                <a:uLnTx/>
                <a:uFillTx/>
                <a:latin typeface="黑体" panose="02010609060101010101" pitchFamily="49" charset="-122"/>
                <a:ea typeface="黑体" panose="02010609060101010101" pitchFamily="49" charset="-122"/>
                <a:cs typeface="+mn-cs"/>
              </a:rPr>
              <a:t>内皮细胞</a:t>
            </a:r>
          </a:p>
        </p:txBody>
      </p:sp>
      <p:sp>
        <p:nvSpPr>
          <p:cNvPr id="48" name="TextBox 72"/>
          <p:cNvSpPr txBox="1">
            <a:spLocks noChangeArrowheads="1"/>
          </p:cNvSpPr>
          <p:nvPr/>
        </p:nvSpPr>
        <p:spPr bwMode="auto">
          <a:xfrm>
            <a:off x="76318" y="1687548"/>
            <a:ext cx="1012825" cy="369316"/>
          </a:xfrm>
          <a:prstGeom prst="rect">
            <a:avLst/>
          </a:prstGeom>
          <a:noFill/>
          <a:ln>
            <a:noFill/>
          </a:ln>
        </p:spPr>
        <p:txBody>
          <a:bodyPr lIns="91423" tIns="45712" rIns="91423"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uLnTx/>
                <a:uFillTx/>
                <a:latin typeface="黑体" panose="02010609060101010101" pitchFamily="49" charset="-122"/>
                <a:ea typeface="黑体" panose="02010609060101010101" pitchFamily="49" charset="-122"/>
                <a:cs typeface="+mn-cs"/>
              </a:rPr>
              <a:t>管腔</a:t>
            </a:r>
          </a:p>
        </p:txBody>
      </p:sp>
      <p:sp>
        <p:nvSpPr>
          <p:cNvPr id="49" name="TextBox 73"/>
          <p:cNvSpPr txBox="1">
            <a:spLocks noChangeArrowheads="1"/>
          </p:cNvSpPr>
          <p:nvPr/>
        </p:nvSpPr>
        <p:spPr bwMode="auto">
          <a:xfrm>
            <a:off x="76290" y="3287706"/>
            <a:ext cx="1066800" cy="369316"/>
          </a:xfrm>
          <a:prstGeom prst="rect">
            <a:avLst/>
          </a:prstGeom>
          <a:noFill/>
          <a:ln>
            <a:noFill/>
          </a:ln>
        </p:spPr>
        <p:txBody>
          <a:bodyPr lIns="91423" tIns="45712" rIns="91423"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uLnTx/>
                <a:uFillTx/>
                <a:latin typeface="黑体" panose="02010609060101010101" pitchFamily="49" charset="-122"/>
                <a:ea typeface="黑体" panose="02010609060101010101" pitchFamily="49" charset="-122"/>
                <a:cs typeface="+mn-cs"/>
              </a:rPr>
              <a:t>内膜</a:t>
            </a:r>
          </a:p>
        </p:txBody>
      </p:sp>
      <p:sp>
        <p:nvSpPr>
          <p:cNvPr id="50" name="TextBox 74"/>
          <p:cNvSpPr txBox="1">
            <a:spLocks noChangeArrowheads="1"/>
          </p:cNvSpPr>
          <p:nvPr/>
        </p:nvSpPr>
        <p:spPr bwMode="auto">
          <a:xfrm>
            <a:off x="76318" y="4812238"/>
            <a:ext cx="1066800" cy="369316"/>
          </a:xfrm>
          <a:prstGeom prst="rect">
            <a:avLst/>
          </a:prstGeom>
          <a:noFill/>
          <a:ln>
            <a:noFill/>
          </a:ln>
        </p:spPr>
        <p:txBody>
          <a:bodyPr lIns="91423" tIns="45712" rIns="91423"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uLnTx/>
                <a:uFillTx/>
                <a:latin typeface="黑体" panose="02010609060101010101" pitchFamily="49" charset="-122"/>
                <a:ea typeface="黑体" panose="02010609060101010101" pitchFamily="49" charset="-122"/>
                <a:cs typeface="+mn-cs"/>
              </a:rPr>
              <a:t>中膜</a:t>
            </a:r>
          </a:p>
        </p:txBody>
      </p:sp>
      <p:sp>
        <p:nvSpPr>
          <p:cNvPr id="51" name="TextBox 99"/>
          <p:cNvSpPr txBox="1">
            <a:spLocks noChangeArrowheads="1"/>
          </p:cNvSpPr>
          <p:nvPr/>
        </p:nvSpPr>
        <p:spPr bwMode="auto">
          <a:xfrm>
            <a:off x="95338" y="5886087"/>
            <a:ext cx="1066800" cy="369316"/>
          </a:xfrm>
          <a:prstGeom prst="rect">
            <a:avLst/>
          </a:prstGeom>
          <a:noFill/>
          <a:ln>
            <a:noFill/>
          </a:ln>
        </p:spPr>
        <p:txBody>
          <a:bodyPr lIns="91423" tIns="45712" rIns="91423"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uLnTx/>
                <a:uFillTx/>
                <a:latin typeface="黑体" panose="02010609060101010101" pitchFamily="49" charset="-122"/>
                <a:ea typeface="黑体" panose="02010609060101010101" pitchFamily="49" charset="-122"/>
                <a:cs typeface="+mn-cs"/>
              </a:rPr>
              <a:t>外膜</a:t>
            </a:r>
          </a:p>
        </p:txBody>
      </p:sp>
      <p:pic>
        <p:nvPicPr>
          <p:cNvPr id="29715" name="Picture 151"/>
          <p:cNvPicPr>
            <a:picLocks noChangeAspect="1"/>
          </p:cNvPicPr>
          <p:nvPr/>
        </p:nvPicPr>
        <p:blipFill>
          <a:blip r:embed="rId4"/>
          <a:stretch>
            <a:fillRect/>
          </a:stretch>
        </p:blipFill>
        <p:spPr>
          <a:xfrm>
            <a:off x="782638" y="4502150"/>
            <a:ext cx="2566987" cy="592138"/>
          </a:xfrm>
          <a:prstGeom prst="rect">
            <a:avLst/>
          </a:prstGeom>
          <a:noFill/>
          <a:ln w="9525">
            <a:noFill/>
          </a:ln>
        </p:spPr>
      </p:pic>
      <p:pic>
        <p:nvPicPr>
          <p:cNvPr id="29716" name="Picture 152"/>
          <p:cNvPicPr>
            <a:picLocks noChangeAspect="1"/>
          </p:cNvPicPr>
          <p:nvPr/>
        </p:nvPicPr>
        <p:blipFill>
          <a:blip r:embed="rId4"/>
          <a:stretch>
            <a:fillRect/>
          </a:stretch>
        </p:blipFill>
        <p:spPr>
          <a:xfrm>
            <a:off x="2597150" y="4502150"/>
            <a:ext cx="2566988" cy="592138"/>
          </a:xfrm>
          <a:prstGeom prst="rect">
            <a:avLst/>
          </a:prstGeom>
          <a:noFill/>
          <a:ln w="9525">
            <a:noFill/>
          </a:ln>
        </p:spPr>
      </p:pic>
      <p:pic>
        <p:nvPicPr>
          <p:cNvPr id="29717" name="Picture 153"/>
          <p:cNvPicPr>
            <a:picLocks noChangeAspect="1"/>
          </p:cNvPicPr>
          <p:nvPr/>
        </p:nvPicPr>
        <p:blipFill>
          <a:blip r:embed="rId4"/>
          <a:stretch>
            <a:fillRect/>
          </a:stretch>
        </p:blipFill>
        <p:spPr>
          <a:xfrm rot="227011">
            <a:off x="4494213" y="4502150"/>
            <a:ext cx="2566987" cy="592138"/>
          </a:xfrm>
          <a:prstGeom prst="rect">
            <a:avLst/>
          </a:prstGeom>
          <a:noFill/>
          <a:ln w="9525">
            <a:noFill/>
          </a:ln>
        </p:spPr>
      </p:pic>
      <p:pic>
        <p:nvPicPr>
          <p:cNvPr id="29718" name="Picture 155"/>
          <p:cNvPicPr>
            <a:picLocks noChangeAspect="1"/>
          </p:cNvPicPr>
          <p:nvPr/>
        </p:nvPicPr>
        <p:blipFill>
          <a:blip r:embed="rId4"/>
          <a:stretch>
            <a:fillRect/>
          </a:stretch>
        </p:blipFill>
        <p:spPr>
          <a:xfrm>
            <a:off x="5345113" y="4938713"/>
            <a:ext cx="2565400" cy="592137"/>
          </a:xfrm>
          <a:prstGeom prst="rect">
            <a:avLst/>
          </a:prstGeom>
          <a:noFill/>
          <a:ln w="9525">
            <a:noFill/>
          </a:ln>
        </p:spPr>
      </p:pic>
      <p:pic>
        <p:nvPicPr>
          <p:cNvPr id="29719" name="Picture 158"/>
          <p:cNvPicPr>
            <a:picLocks noChangeAspect="1"/>
          </p:cNvPicPr>
          <p:nvPr/>
        </p:nvPicPr>
        <p:blipFill>
          <a:blip r:embed="rId5"/>
          <a:stretch>
            <a:fillRect/>
          </a:stretch>
        </p:blipFill>
        <p:spPr>
          <a:xfrm>
            <a:off x="950913" y="5124450"/>
            <a:ext cx="1487487" cy="292100"/>
          </a:xfrm>
          <a:prstGeom prst="rect">
            <a:avLst/>
          </a:prstGeom>
          <a:noFill/>
          <a:ln w="9525">
            <a:noFill/>
          </a:ln>
        </p:spPr>
      </p:pic>
      <p:pic>
        <p:nvPicPr>
          <p:cNvPr id="29720" name="Picture 159"/>
          <p:cNvPicPr>
            <a:picLocks noChangeAspect="1"/>
          </p:cNvPicPr>
          <p:nvPr/>
        </p:nvPicPr>
        <p:blipFill>
          <a:blip r:embed="rId5"/>
          <a:stretch>
            <a:fillRect/>
          </a:stretch>
        </p:blipFill>
        <p:spPr>
          <a:xfrm>
            <a:off x="1943100" y="5067300"/>
            <a:ext cx="1487488" cy="292100"/>
          </a:xfrm>
          <a:prstGeom prst="rect">
            <a:avLst/>
          </a:prstGeom>
          <a:noFill/>
          <a:ln w="9525">
            <a:noFill/>
          </a:ln>
        </p:spPr>
      </p:pic>
      <p:pic>
        <p:nvPicPr>
          <p:cNvPr id="29721" name="Picture 160"/>
          <p:cNvPicPr>
            <a:picLocks noChangeAspect="1"/>
          </p:cNvPicPr>
          <p:nvPr/>
        </p:nvPicPr>
        <p:blipFill>
          <a:blip r:embed="rId5"/>
          <a:stretch>
            <a:fillRect/>
          </a:stretch>
        </p:blipFill>
        <p:spPr>
          <a:xfrm>
            <a:off x="2989263" y="5046663"/>
            <a:ext cx="1487487" cy="292100"/>
          </a:xfrm>
          <a:prstGeom prst="rect">
            <a:avLst/>
          </a:prstGeom>
          <a:noFill/>
          <a:ln w="9525">
            <a:noFill/>
          </a:ln>
        </p:spPr>
      </p:pic>
      <p:pic>
        <p:nvPicPr>
          <p:cNvPr id="29722" name="Picture 161"/>
          <p:cNvPicPr>
            <a:picLocks noChangeAspect="1"/>
          </p:cNvPicPr>
          <p:nvPr/>
        </p:nvPicPr>
        <p:blipFill>
          <a:blip r:embed="rId5"/>
          <a:stretch>
            <a:fillRect/>
          </a:stretch>
        </p:blipFill>
        <p:spPr>
          <a:xfrm>
            <a:off x="6484938" y="4616450"/>
            <a:ext cx="1487487" cy="292100"/>
          </a:xfrm>
          <a:prstGeom prst="rect">
            <a:avLst/>
          </a:prstGeom>
          <a:noFill/>
          <a:ln w="9525">
            <a:noFill/>
          </a:ln>
        </p:spPr>
      </p:pic>
      <p:sp>
        <p:nvSpPr>
          <p:cNvPr id="14382" name="TextBox 72"/>
          <p:cNvSpPr txBox="1">
            <a:spLocks noChangeArrowheads="1"/>
          </p:cNvSpPr>
          <p:nvPr/>
        </p:nvSpPr>
        <p:spPr bwMode="auto">
          <a:xfrm>
            <a:off x="7831016" y="4870418"/>
            <a:ext cx="1389062" cy="307760"/>
          </a:xfrm>
          <a:prstGeom prst="rect">
            <a:avLst/>
          </a:prstGeom>
          <a:noFill/>
          <a:ln>
            <a:noFill/>
          </a:ln>
        </p:spPr>
        <p:txBody>
          <a:bodyPr lIns="91423" tIns="45712" rIns="91423" bIns="45712">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50" normalizeH="0" baseline="0" noProof="0" dirty="0">
                <a:ln w="11430"/>
                <a:solidFill>
                  <a:srgbClr val="F2C200"/>
                </a:solidFill>
                <a:effectLst>
                  <a:outerShdw blurRad="76200" dist="50800" dir="5400000" algn="tl" rotWithShape="0">
                    <a:srgbClr val="000000">
                      <a:alpha val="65000"/>
                    </a:srgbClr>
                  </a:outerShdw>
                </a:effectLst>
                <a:uLnTx/>
                <a:uFillTx/>
                <a:latin typeface="黑体" panose="02010609060101010101" pitchFamily="49" charset="-122"/>
                <a:ea typeface="黑体" panose="02010609060101010101" pitchFamily="49" charset="-122"/>
                <a:cs typeface="+mn-cs"/>
              </a:rPr>
              <a:t>平滑肌细胞</a:t>
            </a:r>
          </a:p>
        </p:txBody>
      </p:sp>
      <p:pic>
        <p:nvPicPr>
          <p:cNvPr id="29725" name="Picture 60"/>
          <p:cNvPicPr>
            <a:picLocks noChangeAspect="1"/>
          </p:cNvPicPr>
          <p:nvPr/>
        </p:nvPicPr>
        <p:blipFill>
          <a:blip r:embed="rId6"/>
          <a:stretch>
            <a:fillRect/>
          </a:stretch>
        </p:blipFill>
        <p:spPr>
          <a:xfrm>
            <a:off x="1752600" y="2351088"/>
            <a:ext cx="1023938" cy="268287"/>
          </a:xfrm>
          <a:prstGeom prst="rect">
            <a:avLst/>
          </a:prstGeom>
          <a:noFill/>
          <a:ln w="9525">
            <a:noFill/>
          </a:ln>
        </p:spPr>
      </p:pic>
      <p:pic>
        <p:nvPicPr>
          <p:cNvPr id="29726" name="Picture 61"/>
          <p:cNvPicPr>
            <a:picLocks noChangeAspect="1"/>
          </p:cNvPicPr>
          <p:nvPr/>
        </p:nvPicPr>
        <p:blipFill>
          <a:blip r:embed="rId6"/>
          <a:stretch>
            <a:fillRect/>
          </a:stretch>
        </p:blipFill>
        <p:spPr>
          <a:xfrm>
            <a:off x="2746375" y="2339975"/>
            <a:ext cx="1023938" cy="268288"/>
          </a:xfrm>
          <a:prstGeom prst="rect">
            <a:avLst/>
          </a:prstGeom>
          <a:noFill/>
          <a:ln w="9525">
            <a:noFill/>
          </a:ln>
        </p:spPr>
      </p:pic>
      <p:grpSp>
        <p:nvGrpSpPr>
          <p:cNvPr id="29727" name="组合 60"/>
          <p:cNvGrpSpPr/>
          <p:nvPr/>
        </p:nvGrpSpPr>
        <p:grpSpPr>
          <a:xfrm>
            <a:off x="3746500" y="2343150"/>
            <a:ext cx="1000125" cy="244475"/>
            <a:chOff x="762100" y="2363713"/>
            <a:chExt cx="1000125" cy="244550"/>
          </a:xfrm>
        </p:grpSpPr>
        <p:sp>
          <p:nvSpPr>
            <p:cNvPr id="62" name="椭圆 61"/>
            <p:cNvSpPr/>
            <p:nvPr/>
          </p:nvSpPr>
          <p:spPr>
            <a:xfrm>
              <a:off x="762100" y="2363713"/>
              <a:ext cx="1000125" cy="244550"/>
            </a:xfrm>
            <a:prstGeom prst="ellipse">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3" name="椭圆 62"/>
            <p:cNvSpPr/>
            <p:nvPr/>
          </p:nvSpPr>
          <p:spPr>
            <a:xfrm>
              <a:off x="874813" y="2411353"/>
              <a:ext cx="623887" cy="134979"/>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29728" name="组合 63"/>
          <p:cNvGrpSpPr/>
          <p:nvPr/>
        </p:nvGrpSpPr>
        <p:grpSpPr>
          <a:xfrm>
            <a:off x="4760913" y="2346325"/>
            <a:ext cx="1000125" cy="244475"/>
            <a:chOff x="762100" y="2363713"/>
            <a:chExt cx="1000125" cy="244550"/>
          </a:xfrm>
        </p:grpSpPr>
        <p:sp>
          <p:nvSpPr>
            <p:cNvPr id="65" name="椭圆 64"/>
            <p:cNvSpPr/>
            <p:nvPr/>
          </p:nvSpPr>
          <p:spPr>
            <a:xfrm>
              <a:off x="762100" y="2363713"/>
              <a:ext cx="1000125" cy="244550"/>
            </a:xfrm>
            <a:prstGeom prst="ellipse">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6" name="椭圆 65"/>
            <p:cNvSpPr/>
            <p:nvPr/>
          </p:nvSpPr>
          <p:spPr>
            <a:xfrm>
              <a:off x="874812" y="2411353"/>
              <a:ext cx="623888" cy="134979"/>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pic>
        <p:nvPicPr>
          <p:cNvPr id="29729" name="Picture 62"/>
          <p:cNvPicPr>
            <a:picLocks noChangeAspect="1"/>
          </p:cNvPicPr>
          <p:nvPr/>
        </p:nvPicPr>
        <p:blipFill>
          <a:blip r:embed="rId6"/>
          <a:stretch>
            <a:fillRect/>
          </a:stretch>
        </p:blipFill>
        <p:spPr>
          <a:xfrm>
            <a:off x="5719763" y="2319338"/>
            <a:ext cx="1023937" cy="268287"/>
          </a:xfrm>
          <a:prstGeom prst="rect">
            <a:avLst/>
          </a:prstGeom>
          <a:noFill/>
          <a:ln w="9525">
            <a:noFill/>
          </a:ln>
        </p:spPr>
      </p:pic>
      <p:pic>
        <p:nvPicPr>
          <p:cNvPr id="29730" name="Picture 63"/>
          <p:cNvPicPr>
            <a:picLocks noChangeAspect="1"/>
          </p:cNvPicPr>
          <p:nvPr/>
        </p:nvPicPr>
        <p:blipFill>
          <a:blip r:embed="rId6"/>
          <a:stretch>
            <a:fillRect/>
          </a:stretch>
        </p:blipFill>
        <p:spPr>
          <a:xfrm>
            <a:off x="6704013" y="2327275"/>
            <a:ext cx="1135062" cy="268288"/>
          </a:xfrm>
          <a:prstGeom prst="rect">
            <a:avLst/>
          </a:prstGeom>
          <a:noFill/>
          <a:ln w="9525">
            <a:noFill/>
          </a:ln>
        </p:spPr>
      </p:pic>
      <p:pic>
        <p:nvPicPr>
          <p:cNvPr id="29731" name="Picture 65"/>
          <p:cNvPicPr>
            <a:picLocks noChangeAspect="1"/>
          </p:cNvPicPr>
          <p:nvPr/>
        </p:nvPicPr>
        <p:blipFill>
          <a:blip r:embed="rId7"/>
          <a:stretch>
            <a:fillRect/>
          </a:stretch>
        </p:blipFill>
        <p:spPr>
          <a:xfrm>
            <a:off x="887413" y="5435600"/>
            <a:ext cx="1487487" cy="292100"/>
          </a:xfrm>
          <a:prstGeom prst="rect">
            <a:avLst/>
          </a:prstGeom>
          <a:noFill/>
          <a:ln w="9525">
            <a:noFill/>
          </a:ln>
        </p:spPr>
      </p:pic>
      <p:pic>
        <p:nvPicPr>
          <p:cNvPr id="29732" name="Picture 66"/>
          <p:cNvPicPr>
            <a:picLocks noChangeAspect="1"/>
          </p:cNvPicPr>
          <p:nvPr/>
        </p:nvPicPr>
        <p:blipFill>
          <a:blip r:embed="rId7"/>
          <a:stretch>
            <a:fillRect/>
          </a:stretch>
        </p:blipFill>
        <p:spPr>
          <a:xfrm>
            <a:off x="1858963" y="5419725"/>
            <a:ext cx="1487487" cy="292100"/>
          </a:xfrm>
          <a:prstGeom prst="rect">
            <a:avLst/>
          </a:prstGeom>
          <a:noFill/>
          <a:ln w="9525">
            <a:noFill/>
          </a:ln>
        </p:spPr>
      </p:pic>
      <p:pic>
        <p:nvPicPr>
          <p:cNvPr id="29733" name="Picture 67"/>
          <p:cNvPicPr>
            <a:picLocks noChangeAspect="1"/>
          </p:cNvPicPr>
          <p:nvPr/>
        </p:nvPicPr>
        <p:blipFill>
          <a:blip r:embed="rId7"/>
          <a:stretch>
            <a:fillRect/>
          </a:stretch>
        </p:blipFill>
        <p:spPr>
          <a:xfrm>
            <a:off x="2822575" y="5411788"/>
            <a:ext cx="1487488" cy="292100"/>
          </a:xfrm>
          <a:prstGeom prst="rect">
            <a:avLst/>
          </a:prstGeom>
          <a:noFill/>
          <a:ln w="9525">
            <a:noFill/>
          </a:ln>
        </p:spPr>
      </p:pic>
      <p:pic>
        <p:nvPicPr>
          <p:cNvPr id="29734" name="Picture 68"/>
          <p:cNvPicPr>
            <a:picLocks noChangeAspect="1"/>
          </p:cNvPicPr>
          <p:nvPr/>
        </p:nvPicPr>
        <p:blipFill>
          <a:blip r:embed="rId7"/>
          <a:stretch>
            <a:fillRect/>
          </a:stretch>
        </p:blipFill>
        <p:spPr>
          <a:xfrm>
            <a:off x="4402138" y="5178425"/>
            <a:ext cx="1487487" cy="292100"/>
          </a:xfrm>
          <a:prstGeom prst="rect">
            <a:avLst/>
          </a:prstGeom>
          <a:noFill/>
          <a:ln w="9525">
            <a:noFill/>
          </a:ln>
        </p:spPr>
      </p:pic>
      <p:pic>
        <p:nvPicPr>
          <p:cNvPr id="29735" name="Picture 69"/>
          <p:cNvPicPr>
            <a:picLocks noChangeAspect="1"/>
          </p:cNvPicPr>
          <p:nvPr/>
        </p:nvPicPr>
        <p:blipFill>
          <a:blip r:embed="rId7"/>
          <a:stretch>
            <a:fillRect/>
          </a:stretch>
        </p:blipFill>
        <p:spPr>
          <a:xfrm>
            <a:off x="3657600" y="5473700"/>
            <a:ext cx="1487488" cy="292100"/>
          </a:xfrm>
          <a:prstGeom prst="rect">
            <a:avLst/>
          </a:prstGeom>
          <a:noFill/>
          <a:ln w="9525">
            <a:noFill/>
          </a:ln>
        </p:spPr>
      </p:pic>
      <p:pic>
        <p:nvPicPr>
          <p:cNvPr id="29736" name="Picture 70"/>
          <p:cNvPicPr>
            <a:picLocks noChangeAspect="1"/>
          </p:cNvPicPr>
          <p:nvPr/>
        </p:nvPicPr>
        <p:blipFill>
          <a:blip r:embed="rId7"/>
          <a:stretch>
            <a:fillRect/>
          </a:stretch>
        </p:blipFill>
        <p:spPr>
          <a:xfrm>
            <a:off x="3857625" y="5048250"/>
            <a:ext cx="1487488" cy="292100"/>
          </a:xfrm>
          <a:prstGeom prst="rect">
            <a:avLst/>
          </a:prstGeom>
          <a:noFill/>
          <a:ln w="9525">
            <a:noFill/>
          </a:ln>
        </p:spPr>
      </p:pic>
      <p:pic>
        <p:nvPicPr>
          <p:cNvPr id="29737" name="Picture 71"/>
          <p:cNvPicPr>
            <a:picLocks noChangeAspect="1"/>
          </p:cNvPicPr>
          <p:nvPr/>
        </p:nvPicPr>
        <p:blipFill>
          <a:blip r:embed="rId7"/>
          <a:stretch>
            <a:fillRect/>
          </a:stretch>
        </p:blipFill>
        <p:spPr>
          <a:xfrm>
            <a:off x="4435475" y="5503863"/>
            <a:ext cx="1487488" cy="292100"/>
          </a:xfrm>
          <a:prstGeom prst="rect">
            <a:avLst/>
          </a:prstGeom>
          <a:noFill/>
          <a:ln w="9525">
            <a:noFill/>
          </a:ln>
        </p:spPr>
      </p:pic>
      <p:pic>
        <p:nvPicPr>
          <p:cNvPr id="29738" name="Picture 72"/>
          <p:cNvPicPr>
            <a:picLocks noChangeAspect="1"/>
          </p:cNvPicPr>
          <p:nvPr/>
        </p:nvPicPr>
        <p:blipFill>
          <a:blip r:embed="rId7"/>
          <a:stretch>
            <a:fillRect/>
          </a:stretch>
        </p:blipFill>
        <p:spPr>
          <a:xfrm>
            <a:off x="5467350" y="5513388"/>
            <a:ext cx="1487488" cy="292100"/>
          </a:xfrm>
          <a:prstGeom prst="rect">
            <a:avLst/>
          </a:prstGeom>
          <a:noFill/>
          <a:ln w="9525">
            <a:noFill/>
          </a:ln>
        </p:spPr>
      </p:pic>
      <p:pic>
        <p:nvPicPr>
          <p:cNvPr id="29739" name="Picture 73"/>
          <p:cNvPicPr>
            <a:picLocks noChangeAspect="1"/>
          </p:cNvPicPr>
          <p:nvPr/>
        </p:nvPicPr>
        <p:blipFill>
          <a:blip r:embed="rId7"/>
          <a:stretch>
            <a:fillRect/>
          </a:stretch>
        </p:blipFill>
        <p:spPr>
          <a:xfrm>
            <a:off x="6446838" y="5503863"/>
            <a:ext cx="1487487" cy="292100"/>
          </a:xfrm>
          <a:prstGeom prst="rect">
            <a:avLst/>
          </a:prstGeom>
          <a:noFill/>
          <a:ln w="9525">
            <a:noFill/>
          </a:ln>
        </p:spPr>
      </p:pic>
      <p:pic>
        <p:nvPicPr>
          <p:cNvPr id="42055" name="Picture 71"/>
          <p:cNvPicPr>
            <a:picLocks noChangeAspect="1" noChangeArrowheads="1"/>
          </p:cNvPicPr>
          <p:nvPr/>
        </p:nvPicPr>
        <p:blipFill>
          <a:blip r:embed="rId8" cstate="email"/>
          <a:srcRect/>
          <a:stretch>
            <a:fillRect/>
          </a:stretch>
        </p:blipFill>
        <p:spPr bwMode="auto">
          <a:xfrm>
            <a:off x="832567" y="5711095"/>
            <a:ext cx="6998449" cy="689627"/>
          </a:xfrm>
          <a:prstGeom prst="ellipse">
            <a:avLst/>
          </a:prstGeom>
          <a:ln>
            <a:noFill/>
          </a:ln>
          <a:effectLst>
            <a:softEdge rad="112500"/>
          </a:effectLst>
        </p:spPr>
      </p:pic>
      <p:sp>
        <p:nvSpPr>
          <p:cNvPr id="67" name="TextBox 30"/>
          <p:cNvSpPr txBox="1"/>
          <p:nvPr/>
        </p:nvSpPr>
        <p:spPr>
          <a:xfrm>
            <a:off x="2438400" y="482600"/>
            <a:ext cx="4876800" cy="582295"/>
          </a:xfrm>
          <a:prstGeom prst="rect">
            <a:avLst/>
          </a:prstGeom>
          <a:noFill/>
          <a:ln w="9525">
            <a:noFill/>
          </a:ln>
        </p:spPr>
        <p:txBody>
          <a:bodyPr lIns="91423" tIns="45712" rIns="91423" bIns="45712">
            <a:spAutoFit/>
          </a:bodyPr>
          <a:lstStyle/>
          <a:p>
            <a:pPr>
              <a:buFont typeface="Arial" panose="020B0604020202020204" pitchFamily="34" charset="0"/>
              <a:buNone/>
            </a:pPr>
            <a:r>
              <a:rPr lang="en-US" altLang="zh-CN" sz="3200" b="1" dirty="0">
                <a:solidFill>
                  <a:srgbClr val="0070C0"/>
                </a:solidFill>
                <a:latin typeface="Arial" panose="020B0604020202020204" pitchFamily="34" charset="0"/>
                <a:ea typeface="黑体" panose="02010609060101010101" pitchFamily="49" charset="-122"/>
              </a:rPr>
              <a:t> </a:t>
            </a:r>
            <a:r>
              <a:rPr lang="zh-CN" altLang="en-US" sz="3200" b="1" dirty="0">
                <a:solidFill>
                  <a:srgbClr val="0070C0"/>
                </a:solidFill>
                <a:latin typeface="Arial" panose="020B0604020202020204" pitchFamily="34" charset="0"/>
                <a:ea typeface="黑体" panose="02010609060101010101" pitchFamily="49" charset="-122"/>
              </a:rPr>
              <a:t>启动</a:t>
            </a:r>
            <a:r>
              <a:rPr lang="en-US" altLang="zh-CN" sz="3200" b="1" dirty="0">
                <a:solidFill>
                  <a:srgbClr val="0070C0"/>
                </a:solidFill>
                <a:latin typeface="Arial" panose="020B0604020202020204" pitchFamily="34" charset="0"/>
                <a:ea typeface="黑体" panose="02010609060101010101" pitchFamily="49" charset="-122"/>
              </a:rPr>
              <a:t>:</a:t>
            </a:r>
            <a:r>
              <a:rPr lang="zh-CN" altLang="en-US" sz="3200" b="1" dirty="0">
                <a:solidFill>
                  <a:srgbClr val="0070C0"/>
                </a:solidFill>
                <a:latin typeface="Arial" panose="020B0604020202020204" pitchFamily="34" charset="0"/>
                <a:ea typeface="黑体" panose="02010609060101010101" pitchFamily="49" charset="-122"/>
              </a:rPr>
              <a:t>脂质沉积并氧化</a:t>
            </a:r>
          </a:p>
        </p:txBody>
      </p:sp>
      <p:sp>
        <p:nvSpPr>
          <p:cNvPr id="2" name="文本框 1"/>
          <p:cNvSpPr txBox="1"/>
          <p:nvPr/>
        </p:nvSpPr>
        <p:spPr>
          <a:xfrm>
            <a:off x="2206625" y="6329045"/>
            <a:ext cx="4392930" cy="398780"/>
          </a:xfrm>
          <a:prstGeom prst="rect">
            <a:avLst/>
          </a:prstGeom>
          <a:noFill/>
        </p:spPr>
        <p:txBody>
          <a:bodyPr wrap="none" rtlCol="0" anchor="t">
            <a:spAutoFit/>
          </a:bodyPr>
          <a:lstStyle/>
          <a:p>
            <a:r>
              <a:rPr lang="zh-CN" altLang="en-US" sz="2000" dirty="0">
                <a:solidFill>
                  <a:schemeClr val="tx2"/>
                </a:solidFill>
                <a:latin typeface="微软雅黑" panose="020B0503020204020204" charset="-122"/>
                <a:ea typeface="微软雅黑" panose="020B0503020204020204" charset="-122"/>
                <a:sym typeface="+mn-ea"/>
              </a:rPr>
              <a:t>（</a:t>
            </a:r>
            <a:r>
              <a:rPr lang="zh-CN" altLang="en-US" sz="2000" b="1" dirty="0">
                <a:solidFill>
                  <a:schemeClr val="folHlink"/>
                </a:solidFill>
                <a:latin typeface="黑体" panose="02010609060101010101" pitchFamily="49" charset="-122"/>
                <a:ea typeface="黑体" panose="02010609060101010101" pitchFamily="49" charset="-122"/>
                <a:sym typeface="+mn-ea"/>
              </a:rPr>
              <a:t>举例</a:t>
            </a:r>
            <a:r>
              <a:rPr lang="en-US" altLang="zh-CN" sz="2000" b="1" dirty="0">
                <a:solidFill>
                  <a:schemeClr val="folHlink"/>
                </a:solidFill>
                <a:latin typeface="黑体" panose="02010609060101010101" pitchFamily="49" charset="-122"/>
                <a:ea typeface="黑体" panose="02010609060101010101" pitchFamily="49" charset="-122"/>
                <a:sym typeface="+mn-ea"/>
              </a:rPr>
              <a:t>2</a:t>
            </a:r>
            <a:r>
              <a:rPr lang="zh-CN" altLang="en-US" sz="2000" b="1" dirty="0">
                <a:solidFill>
                  <a:schemeClr val="folHlink"/>
                </a:solidFill>
                <a:latin typeface="黑体" panose="02010609060101010101" pitchFamily="49" charset="-122"/>
                <a:ea typeface="黑体" panose="02010609060101010101" pitchFamily="49" charset="-122"/>
                <a:sym typeface="+mn-ea"/>
              </a:rPr>
              <a:t>：</a:t>
            </a:r>
            <a:r>
              <a:rPr lang="zh-CN" altLang="en-US" sz="2000" b="1" dirty="0">
                <a:solidFill>
                  <a:schemeClr val="folHlink"/>
                </a:solidFill>
                <a:latin typeface="黑体" panose="02010609060101010101" pitchFamily="49" charset="-122"/>
                <a:ea typeface="黑体" panose="02010609060101010101" pitchFamily="49" charset="-122"/>
                <a:cs typeface="+mn-ea"/>
                <a:sym typeface="+mn-ea"/>
              </a:rPr>
              <a:t>引自</a:t>
            </a:r>
            <a:r>
              <a:rPr lang="zh-CN" altLang="en-US" sz="2000" b="1" dirty="0">
                <a:solidFill>
                  <a:schemeClr val="folHlink"/>
                </a:solidFill>
                <a:latin typeface="黑体" panose="02010609060101010101" pitchFamily="49" charset="-122"/>
                <a:ea typeface="黑体" panose="02010609060101010101" pitchFamily="49" charset="-122"/>
                <a:sym typeface="+mn-ea"/>
              </a:rPr>
              <a:t>李菲菲老师参赛课件</a:t>
            </a:r>
            <a:r>
              <a:rPr lang="zh-CN" sz="2000" dirty="0">
                <a:solidFill>
                  <a:srgbClr val="004ABA"/>
                </a:solidFill>
                <a:latin typeface="微软雅黑" panose="020B0503020204020204" charset="-122"/>
                <a:ea typeface="微软雅黑" panose="020B0503020204020204" charset="-122"/>
                <a:sym typeface="+mn-ea"/>
              </a:rPr>
              <a:t>）</a:t>
            </a:r>
            <a:endParaRPr lang="zh-CN" altLang="en-US" sz="2000"/>
          </a:p>
        </p:txBody>
      </p:sp>
    </p:spTree>
  </p:cSld>
  <p:clrMapOvr>
    <a:masterClrMapping/>
  </p:clrMapOvr>
  <p:transition advTm="7792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linds(horizontal)">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1" nodeType="clickEffect">
                                  <p:stCondLst>
                                    <p:cond delay="0"/>
                                  </p:stCondLst>
                                  <p:childTnLst>
                                    <p:animMotion origin="layout" path="M 3.33333E-6 -0.00694 C 0.075 -0.01736 0.15052 -0.02778 0.20347 -0.0169 C 0.25642 -0.00579 0.29809 0.0213 0.31771 0.05857 C 0.3375 0.09583 0.32014 0.18125 0.32066 0.20648 " pathEditMode="relative" rAng="0" ptsTypes="aaaA">
                                      <p:cBhvr>
                                        <p:cTn id="14" dur="2000" fill="hold"/>
                                        <p:tgtEl>
                                          <p:spTgt spid="35"/>
                                        </p:tgtEl>
                                        <p:attrNameLst>
                                          <p:attrName>ppt_x</p:attrName>
                                          <p:attrName>ppt_y</p:attrName>
                                        </p:attrNameLst>
                                      </p:cBhvr>
                                      <p:rCtr x="16900" y="9600"/>
                                    </p:animMotion>
                                  </p:childTnLst>
                                </p:cTn>
                              </p:par>
                              <p:par>
                                <p:cTn id="15" presetID="0" presetClass="path" presetSubtype="0" accel="50000" decel="50000" fill="hold" grpId="1" nodeType="withEffect">
                                  <p:stCondLst>
                                    <p:cond delay="0"/>
                                  </p:stCondLst>
                                  <p:childTnLst>
                                    <p:animMotion origin="layout" path="M -3.33333E-6 -3.7037E-7 C 0.07414 -0.00995 0.14861 -0.01968 0.20087 -0.00949 C 0.2533 0.00093 0.29445 0.02662 0.31389 0.06227 C 0.33334 0.09769 0.31632 0.17847 0.31667 0.20255 " pathEditMode="relative" rAng="0" ptsTypes="aaaA">
                                      <p:cBhvr>
                                        <p:cTn id="16" dur="2000" fill="hold"/>
                                        <p:tgtEl>
                                          <p:spTgt spid="36"/>
                                        </p:tgtEl>
                                        <p:attrNameLst>
                                          <p:attrName>ppt_x</p:attrName>
                                          <p:attrName>ppt_y</p:attrName>
                                        </p:attrNameLst>
                                      </p:cBhvr>
                                      <p:rCtr x="16700" y="9100"/>
                                    </p:animMotion>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blinds(horizontal)">
                                      <p:cBhvr>
                                        <p:cTn id="24" dur="500"/>
                                        <p:tgtEl>
                                          <p:spTgt spid="3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blinds(horizontal)">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9943"/>
                                        </p:tgtEl>
                                        <p:attrNameLst>
                                          <p:attrName>style.visibility</p:attrName>
                                        </p:attrNameLst>
                                      </p:cBhvr>
                                      <p:to>
                                        <p:strVal val="visible"/>
                                      </p:to>
                                    </p:set>
                                    <p:animEffect transition="in" filter="blinds(horizontal)">
                                      <p:cBhvr>
                                        <p:cTn id="32" dur="500"/>
                                        <p:tgtEl>
                                          <p:spTgt spid="39943"/>
                                        </p:tgtEl>
                                      </p:cBhvr>
                                    </p:animEffect>
                                  </p:childTnLst>
                                </p:cTn>
                              </p:par>
                              <p:par>
                                <p:cTn id="33" presetID="3" presetClass="entr" presetSubtype="1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blinds(horizontal)">
                                      <p:cBhvr>
                                        <p:cTn id="35" dur="500"/>
                                        <p:tgtEl>
                                          <p:spTgt spid="30"/>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1000"/>
                                        <p:tgtEl>
                                          <p:spTgt spid="67"/>
                                        </p:tgtEl>
                                      </p:cBhvr>
                                    </p:animEffect>
                                    <p:anim calcmode="lin" valueType="num">
                                      <p:cBhvr>
                                        <p:cTn id="41" dur="1000" fill="hold"/>
                                        <p:tgtEl>
                                          <p:spTgt spid="67"/>
                                        </p:tgtEl>
                                        <p:attrNameLst>
                                          <p:attrName>ppt_x</p:attrName>
                                        </p:attrNameLst>
                                      </p:cBhvr>
                                      <p:tavLst>
                                        <p:tav tm="0">
                                          <p:val>
                                            <p:strVal val="#ppt_x"/>
                                          </p:val>
                                        </p:tav>
                                        <p:tav tm="100000">
                                          <p:val>
                                            <p:strVal val="#ppt_x"/>
                                          </p:val>
                                        </p:tav>
                                      </p:tavLst>
                                    </p:anim>
                                    <p:anim calcmode="lin" valueType="num">
                                      <p:cBhvr>
                                        <p:cTn id="42"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5" grpId="1" bldLvl="0" animBg="1"/>
      <p:bldP spid="36" grpId="0" bldLvl="0" animBg="1"/>
      <p:bldP spid="36" grpId="1" bldLvl="0" animBg="1"/>
      <p:bldP spid="37" grpId="0" bldLvl="0" animBg="1"/>
      <p:bldP spid="55" grpId="0"/>
      <p:bldP spid="6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30"/>
          <p:cNvSpPr txBox="1"/>
          <p:nvPr/>
        </p:nvSpPr>
        <p:spPr>
          <a:xfrm>
            <a:off x="2438400" y="482600"/>
            <a:ext cx="4876800" cy="582295"/>
          </a:xfrm>
          <a:prstGeom prst="rect">
            <a:avLst/>
          </a:prstGeom>
          <a:noFill/>
          <a:ln w="9525">
            <a:noFill/>
          </a:ln>
        </p:spPr>
        <p:txBody>
          <a:bodyPr lIns="91423" tIns="45712" rIns="91423" bIns="45712">
            <a:spAutoFit/>
          </a:bodyPr>
          <a:lstStyle/>
          <a:p>
            <a:pPr>
              <a:buFont typeface="Arial" panose="020B0604020202020204" pitchFamily="34" charset="0"/>
              <a:buNone/>
            </a:pPr>
            <a:r>
              <a:rPr lang="en-US" altLang="zh-CN" sz="3200" b="1" dirty="0">
                <a:solidFill>
                  <a:srgbClr val="0070C0"/>
                </a:solidFill>
                <a:latin typeface="Arial" panose="020B0604020202020204" pitchFamily="34" charset="0"/>
                <a:ea typeface="黑体" panose="02010609060101010101" pitchFamily="49" charset="-122"/>
              </a:rPr>
              <a:t>   </a:t>
            </a:r>
            <a:r>
              <a:rPr lang="zh-CN" altLang="en-US" sz="2800" b="1" dirty="0">
                <a:solidFill>
                  <a:srgbClr val="990033"/>
                </a:solidFill>
                <a:latin typeface="Arial" panose="020B0604020202020204" pitchFamily="34" charset="0"/>
                <a:ea typeface="黑体" panose="02010609060101010101" pitchFamily="49" charset="-122"/>
              </a:rPr>
              <a:t>脂质为什么发生沉积？</a:t>
            </a:r>
          </a:p>
        </p:txBody>
      </p:sp>
      <p:sp>
        <p:nvSpPr>
          <p:cNvPr id="30723" name="灯片编号占位符 2"/>
          <p:cNvSpPr txBox="1">
            <a:spLocks noGrp="1"/>
          </p:cNvSpPr>
          <p:nvPr>
            <p:ph type="sldNum" sz="quarter" idx="12"/>
          </p:nvPr>
        </p:nvSpPr>
        <p:spPr>
          <a:xfrm>
            <a:off x="7010400" y="6610350"/>
            <a:ext cx="2133600" cy="476250"/>
          </a:xfrm>
        </p:spPr>
        <p:txBody>
          <a:bodyPr lIns="91390" tIns="45696" rIns="91390" bIns="45696"/>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539750" lvl="1" indent="-8255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084580" lvl="2" indent="-1701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628775" lvl="3" indent="-257175"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173605" lvl="4" indent="-344805"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buFont typeface="Arial" panose="020B0604020202020204" pitchFamily="34" charset="0"/>
              <a:buChar char="•"/>
            </a:pPr>
            <a:fld id="{9A0DB2DC-4C9A-4742-B13C-FB6460FD3503}" type="slidenum">
              <a:rPr lang="en-US" altLang="zh-CN" sz="1400" dirty="0">
                <a:solidFill>
                  <a:srgbClr val="000000"/>
                </a:solidFill>
              </a:rPr>
              <a:pPr lvl="0" algn="r" eaLnBrk="1" hangingPunct="1">
                <a:buFont typeface="Arial" panose="020B0604020202020204" pitchFamily="34" charset="0"/>
                <a:buChar char="•"/>
              </a:pPr>
              <a:t>21</a:t>
            </a:fld>
            <a:endParaRPr lang="en-US" altLang="zh-CN" sz="1400" dirty="0">
              <a:solidFill>
                <a:srgbClr val="000000"/>
              </a:solidFill>
            </a:endParaRPr>
          </a:p>
        </p:txBody>
      </p:sp>
      <p:grpSp>
        <p:nvGrpSpPr>
          <p:cNvPr id="2" name="组合 1"/>
          <p:cNvGrpSpPr/>
          <p:nvPr/>
        </p:nvGrpSpPr>
        <p:grpSpPr>
          <a:xfrm>
            <a:off x="685800" y="1219200"/>
            <a:ext cx="7505700" cy="5181600"/>
            <a:chOff x="685902" y="1219258"/>
            <a:chExt cx="7505598" cy="5181464"/>
          </a:xfrm>
        </p:grpSpPr>
        <p:sp>
          <p:nvSpPr>
            <p:cNvPr id="25603" name="AutoShape 1027"/>
            <p:cNvSpPr>
              <a:spLocks noChangeArrowheads="1"/>
            </p:cNvSpPr>
            <p:nvPr/>
          </p:nvSpPr>
          <p:spPr bwMode="auto">
            <a:xfrm>
              <a:off x="685902" y="1219258"/>
              <a:ext cx="7315008" cy="5181464"/>
            </a:xfrm>
            <a:prstGeom prst="roundRect">
              <a:avLst/>
            </a:prstGeom>
            <a:solidFill>
              <a:srgbClr val="FFC5C6"/>
            </a:solidFill>
            <a:ln w="9525">
              <a:noFill/>
              <a:miter lim="800000"/>
            </a:ln>
            <a:effectLst/>
            <a:scene3d>
              <a:camera prst="orthographicFront">
                <a:rot lat="0" lon="0" rev="0"/>
              </a:camera>
              <a:lightRig rig="glow" dir="t">
                <a:rot lat="0" lon="0" rev="14100000"/>
              </a:lightRig>
            </a:scene3d>
            <a:sp3d prstMaterial="softEdge">
              <a:bevelT w="127000" prst="artDeco"/>
            </a:sp3d>
          </p:spPr>
          <p:txBody>
            <a:bodyPr wrap="none" lIns="91423" tIns="45712" rIns="91423" bIns="45712" anchor="ct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44" name="Line 66"/>
            <p:cNvSpPr/>
            <p:nvPr/>
          </p:nvSpPr>
          <p:spPr>
            <a:xfrm flipV="1">
              <a:off x="6535738" y="2962275"/>
              <a:ext cx="255587" cy="9525"/>
            </a:xfrm>
            <a:prstGeom prst="line">
              <a:avLst/>
            </a:prstGeom>
            <a:ln w="9525">
              <a:noFill/>
            </a:ln>
          </p:spPr>
        </p:sp>
        <p:grpSp>
          <p:nvGrpSpPr>
            <p:cNvPr id="30745" name="组合 2"/>
            <p:cNvGrpSpPr/>
            <p:nvPr/>
          </p:nvGrpSpPr>
          <p:grpSpPr>
            <a:xfrm>
              <a:off x="762000" y="2363788"/>
              <a:ext cx="1000125" cy="244475"/>
              <a:chOff x="762100" y="2363713"/>
              <a:chExt cx="1000125" cy="244550"/>
            </a:xfrm>
          </p:grpSpPr>
          <p:sp>
            <p:nvSpPr>
              <p:cNvPr id="56" name="椭圆 55"/>
              <p:cNvSpPr/>
              <p:nvPr/>
            </p:nvSpPr>
            <p:spPr>
              <a:xfrm>
                <a:off x="762201" y="2363741"/>
                <a:ext cx="1000111" cy="244544"/>
              </a:xfrm>
              <a:prstGeom prst="ellipse">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57" name="椭圆 56"/>
              <p:cNvSpPr/>
              <p:nvPr/>
            </p:nvSpPr>
            <p:spPr>
              <a:xfrm>
                <a:off x="874912" y="2411379"/>
                <a:ext cx="623878" cy="13497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grpSp>
        <p:pic>
          <p:nvPicPr>
            <p:cNvPr id="30746" name="Picture 2"/>
            <p:cNvPicPr>
              <a:picLocks noChangeAspect="1"/>
            </p:cNvPicPr>
            <p:nvPr/>
          </p:nvPicPr>
          <p:blipFill>
            <a:blip r:embed="rId3" cstate="email"/>
            <a:srcRect/>
            <a:stretch>
              <a:fillRect/>
            </a:stretch>
          </p:blipFill>
          <p:spPr>
            <a:xfrm>
              <a:off x="1308100" y="2587625"/>
              <a:ext cx="2589213" cy="1884363"/>
            </a:xfrm>
            <a:prstGeom prst="rect">
              <a:avLst/>
            </a:prstGeom>
            <a:noFill/>
            <a:ln w="9525">
              <a:noFill/>
            </a:ln>
          </p:spPr>
        </p:pic>
        <p:cxnSp>
          <p:nvCxnSpPr>
            <p:cNvPr id="30" name="直接箭头连接符 29"/>
            <p:cNvCxnSpPr/>
            <p:nvPr/>
          </p:nvCxnSpPr>
          <p:spPr>
            <a:xfrm flipH="1" flipV="1">
              <a:off x="3200468" y="3692518"/>
              <a:ext cx="1970061" cy="20637"/>
            </a:xfrm>
            <a:prstGeom prst="straightConnector1">
              <a:avLst/>
            </a:prstGeom>
            <a:ln>
              <a:solidFill>
                <a:srgbClr val="FF0000"/>
              </a:solidFill>
              <a:tailEnd type="arrow"/>
            </a:ln>
          </p:spPr>
          <p:style>
            <a:lnRef idx="3">
              <a:schemeClr val="accent3"/>
            </a:lnRef>
            <a:fillRef idx="0">
              <a:schemeClr val="accent3"/>
            </a:fillRef>
            <a:effectRef idx="2">
              <a:schemeClr val="accent3"/>
            </a:effectRef>
            <a:fontRef idx="minor">
              <a:schemeClr val="tx1"/>
            </a:fontRef>
          </p:style>
        </p:cxnSp>
        <p:sp>
          <p:nvSpPr>
            <p:cNvPr id="35" name="椭圆 34"/>
            <p:cNvSpPr/>
            <p:nvPr/>
          </p:nvSpPr>
          <p:spPr>
            <a:xfrm>
              <a:off x="3011558" y="1524050"/>
              <a:ext cx="741352" cy="533386"/>
            </a:xfrm>
            <a:prstGeom prst="ellipse">
              <a:avLst/>
            </a:prstGeom>
            <a:solidFill>
              <a:srgbClr val="FFC91D"/>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36" name="Text Box 1042"/>
            <p:cNvSpPr txBox="1">
              <a:spLocks noChangeArrowheads="1"/>
            </p:cNvSpPr>
            <p:nvPr/>
          </p:nvSpPr>
          <p:spPr bwMode="auto">
            <a:xfrm>
              <a:off x="3067120" y="1585961"/>
              <a:ext cx="666741" cy="400039"/>
            </a:xfrm>
            <a:prstGeom prst="rect">
              <a:avLst/>
            </a:prstGeom>
            <a:noFill/>
            <a:ln w="9525">
              <a:noFill/>
              <a:miter lim="800000"/>
            </a:ln>
            <a:effectLst/>
          </p:spPr>
          <p:txBody>
            <a:bodyPr wrap="none" lIns="91423" tIns="45712" rIns="91423" bIns="45712" anchor="b">
              <a:spAutoFit/>
            </a:bodyPr>
            <a:lstStyle/>
            <a:p>
              <a:pPr marR="0" algn="ctr" defTabSz="914400" eaLnBrk="0" hangingPunct="0">
                <a:buClrTx/>
                <a:buSzTx/>
                <a:buFont typeface="Arial" panose="020B0604020202020204" pitchFamily="34" charset="0"/>
                <a:buNone/>
                <a:defRPr/>
              </a:pPr>
              <a:r>
                <a:rPr kumimoji="0" lang="en-US" altLang="zh-CN" sz="2000" kern="1200" cap="none" spc="0" normalizeH="0" baseline="0" noProof="0" dirty="0">
                  <a:solidFill>
                    <a:srgbClr val="FF0000"/>
                  </a:solidFill>
                  <a:effectLst>
                    <a:outerShdw blurRad="38100" dist="38100" dir="2700000" algn="tl">
                      <a:srgbClr val="000000"/>
                    </a:outerShdw>
                  </a:effectLst>
                  <a:latin typeface="Verdana" panose="020B0604030504040204" pitchFamily="34" charset="0"/>
                  <a:ea typeface="宋体" panose="02010600030101010101" pitchFamily="2" charset="-122"/>
                  <a:cs typeface="+mn-cs"/>
                </a:rPr>
                <a:t>LDL</a:t>
              </a:r>
            </a:p>
          </p:txBody>
        </p:sp>
        <p:sp>
          <p:nvSpPr>
            <p:cNvPr id="30750" name="Arc 26"/>
            <p:cNvSpPr/>
            <p:nvPr/>
          </p:nvSpPr>
          <p:spPr bwMode="auto">
            <a:xfrm flipV="1">
              <a:off x="6504011" y="2362228"/>
              <a:ext cx="544505" cy="825478"/>
            </a:xfrm>
            <a:custGeom>
              <a:avLst/>
              <a:gdLst>
                <a:gd name="T0" fmla="*/ 2147483647 w 21343"/>
                <a:gd name="T1" fmla="*/ 0 h 20768"/>
                <a:gd name="T2" fmla="*/ 2147483647 w 21343"/>
                <a:gd name="T3" fmla="*/ 2147483647 h 20768"/>
                <a:gd name="T4" fmla="*/ 0 w 21343"/>
                <a:gd name="T5" fmla="*/ 2147483647 h 20768"/>
                <a:gd name="T6" fmla="*/ 0 60000 65536"/>
                <a:gd name="T7" fmla="*/ 0 60000 65536"/>
                <a:gd name="T8" fmla="*/ 0 60000 65536"/>
              </a:gdLst>
              <a:ahLst/>
              <a:cxnLst>
                <a:cxn ang="T6">
                  <a:pos x="T0" y="T1"/>
                </a:cxn>
                <a:cxn ang="T7">
                  <a:pos x="T2" y="T3"/>
                </a:cxn>
                <a:cxn ang="T8">
                  <a:pos x="T4" y="T5"/>
                </a:cxn>
              </a:cxnLst>
              <a:rect l="0" t="0" r="r" b="b"/>
              <a:pathLst>
                <a:path w="21343" h="20768" fill="none" extrusionOk="0">
                  <a:moveTo>
                    <a:pt x="5937" y="0"/>
                  </a:moveTo>
                  <a:cubicBezTo>
                    <a:pt x="14034" y="2315"/>
                    <a:pt x="20047" y="9124"/>
                    <a:pt x="21343" y="17445"/>
                  </a:cubicBezTo>
                </a:path>
                <a:path w="21343" h="20768" stroke="0" extrusionOk="0">
                  <a:moveTo>
                    <a:pt x="5937" y="0"/>
                  </a:moveTo>
                  <a:cubicBezTo>
                    <a:pt x="14034" y="2315"/>
                    <a:pt x="20047" y="9124"/>
                    <a:pt x="21343" y="17445"/>
                  </a:cubicBezTo>
                  <a:lnTo>
                    <a:pt x="0" y="20768"/>
                  </a:lnTo>
                  <a:lnTo>
                    <a:pt x="5937" y="0"/>
                  </a:lnTo>
                  <a:close/>
                </a:path>
              </a:pathLst>
            </a:custGeom>
            <a:noFill/>
            <a:ln w="28575">
              <a:solidFill>
                <a:schemeClr val="tx2"/>
              </a:solidFill>
              <a:round/>
              <a:headEnd type="stealth" w="lg" len="lg"/>
            </a:ln>
            <a:effectLst>
              <a:outerShdw dist="35921" dir="2700000" algn="ctr" rotWithShape="0">
                <a:schemeClr val="bg2"/>
              </a:outerShdw>
            </a:effectLst>
          </p:spPr>
          <p:txBody>
            <a:bodyPr wrap="none" lIns="91423" tIns="45712" rIns="91423" bIns="45712"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0751" name="Group 55"/>
            <p:cNvGrpSpPr/>
            <p:nvPr/>
          </p:nvGrpSpPr>
          <p:grpSpPr>
            <a:xfrm>
              <a:off x="5351463" y="2981325"/>
              <a:ext cx="1277937" cy="993775"/>
              <a:chOff x="2619" y="2940"/>
              <a:chExt cx="584" cy="530"/>
            </a:xfrm>
          </p:grpSpPr>
          <p:sp>
            <p:nvSpPr>
              <p:cNvPr id="30781" name="Oval 56"/>
              <p:cNvSpPr>
                <a:spLocks noChangeArrowheads="1"/>
              </p:cNvSpPr>
              <p:nvPr/>
            </p:nvSpPr>
            <p:spPr bwMode="auto">
              <a:xfrm>
                <a:off x="2692" y="3034"/>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82" name="Oval 57"/>
              <p:cNvSpPr>
                <a:spLocks noChangeArrowheads="1"/>
              </p:cNvSpPr>
              <p:nvPr/>
            </p:nvSpPr>
            <p:spPr bwMode="auto">
              <a:xfrm>
                <a:off x="2826" y="3034"/>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83" name="Oval 58"/>
              <p:cNvSpPr>
                <a:spLocks noChangeArrowheads="1"/>
              </p:cNvSpPr>
              <p:nvPr/>
            </p:nvSpPr>
            <p:spPr bwMode="auto">
              <a:xfrm>
                <a:off x="2777" y="2940"/>
                <a:ext cx="143"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84" name="Oval 59"/>
              <p:cNvSpPr>
                <a:spLocks noChangeArrowheads="1"/>
              </p:cNvSpPr>
              <p:nvPr/>
            </p:nvSpPr>
            <p:spPr bwMode="auto">
              <a:xfrm>
                <a:off x="2692" y="3212"/>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85" name="Oval 60"/>
              <p:cNvSpPr>
                <a:spLocks noChangeArrowheads="1"/>
              </p:cNvSpPr>
              <p:nvPr/>
            </p:nvSpPr>
            <p:spPr bwMode="auto">
              <a:xfrm>
                <a:off x="2826" y="3212"/>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86" name="Oval 61"/>
              <p:cNvSpPr>
                <a:spLocks noChangeArrowheads="1"/>
              </p:cNvSpPr>
              <p:nvPr/>
            </p:nvSpPr>
            <p:spPr bwMode="auto">
              <a:xfrm>
                <a:off x="2777" y="3118"/>
                <a:ext cx="143"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87" name="Oval 62"/>
              <p:cNvSpPr>
                <a:spLocks noChangeArrowheads="1"/>
              </p:cNvSpPr>
              <p:nvPr/>
            </p:nvSpPr>
            <p:spPr bwMode="auto">
              <a:xfrm>
                <a:off x="2891" y="3118"/>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88" name="Oval 63"/>
              <p:cNvSpPr>
                <a:spLocks noChangeArrowheads="1"/>
              </p:cNvSpPr>
              <p:nvPr/>
            </p:nvSpPr>
            <p:spPr bwMode="auto">
              <a:xfrm>
                <a:off x="2619" y="3118"/>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89" name="Oval 64"/>
              <p:cNvSpPr>
                <a:spLocks noChangeArrowheads="1"/>
              </p:cNvSpPr>
              <p:nvPr/>
            </p:nvSpPr>
            <p:spPr bwMode="auto">
              <a:xfrm>
                <a:off x="2940" y="2984"/>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90" name="Oval 65"/>
              <p:cNvSpPr>
                <a:spLocks noChangeArrowheads="1"/>
              </p:cNvSpPr>
              <p:nvPr/>
            </p:nvSpPr>
            <p:spPr bwMode="auto">
              <a:xfrm>
                <a:off x="2930" y="3315"/>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91" name="Oval 66"/>
              <p:cNvSpPr>
                <a:spLocks noChangeArrowheads="1"/>
              </p:cNvSpPr>
              <p:nvPr/>
            </p:nvSpPr>
            <p:spPr bwMode="auto">
              <a:xfrm>
                <a:off x="2777" y="3326"/>
                <a:ext cx="143"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92" name="Oval 67"/>
              <p:cNvSpPr>
                <a:spLocks noChangeArrowheads="1"/>
              </p:cNvSpPr>
              <p:nvPr/>
            </p:nvSpPr>
            <p:spPr bwMode="auto">
              <a:xfrm>
                <a:off x="3017" y="3077"/>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93" name="Oval 68"/>
              <p:cNvSpPr>
                <a:spLocks noChangeArrowheads="1"/>
              </p:cNvSpPr>
              <p:nvPr/>
            </p:nvSpPr>
            <p:spPr bwMode="auto">
              <a:xfrm>
                <a:off x="3059" y="3181"/>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Oval 69"/>
              <p:cNvSpPr>
                <a:spLocks noChangeArrowheads="1"/>
              </p:cNvSpPr>
              <p:nvPr/>
            </p:nvSpPr>
            <p:spPr bwMode="auto">
              <a:xfrm>
                <a:off x="2954" y="3221"/>
                <a:ext cx="144" cy="144"/>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Oval 70"/>
              <p:cNvSpPr>
                <a:spLocks noChangeArrowheads="1"/>
              </p:cNvSpPr>
              <p:nvPr/>
            </p:nvSpPr>
            <p:spPr bwMode="auto">
              <a:xfrm>
                <a:off x="2642" y="3296"/>
                <a:ext cx="144" cy="146"/>
              </a:xfrm>
              <a:prstGeom prst="ellipse">
                <a:avLst/>
              </a:prstGeom>
              <a:gradFill rotWithShape="0">
                <a:gsLst>
                  <a:gs pos="0">
                    <a:schemeClr val="tx2"/>
                  </a:gs>
                  <a:gs pos="100000">
                    <a:srgbClr val="FFCC00"/>
                  </a:gs>
                </a:gsLst>
                <a:path path="shape">
                  <a:fillToRect l="50000" t="50000" r="50000" b="50000"/>
                </a:path>
              </a:gradFill>
              <a:ln w="9525">
                <a:solidFill>
                  <a:srgbClr val="CC6600"/>
                </a:solidFill>
                <a:round/>
              </a:ln>
              <a:effectLst>
                <a:outerShdw dist="35921" dir="2700000" algn="ctr" rotWithShape="0">
                  <a:srgbClr val="993300"/>
                </a:outerShdw>
              </a:effectLst>
            </p:spPr>
            <p:txBody>
              <a:bodyPr wrap="none"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30752" name="TextBox 93"/>
            <p:cNvSpPr txBox="1"/>
            <p:nvPr/>
          </p:nvSpPr>
          <p:spPr>
            <a:xfrm>
              <a:off x="6819900" y="3429000"/>
              <a:ext cx="1371600" cy="400050"/>
            </a:xfrm>
            <a:prstGeom prst="rect">
              <a:avLst/>
            </a:prstGeom>
            <a:noFill/>
            <a:ln w="9525">
              <a:noFill/>
            </a:ln>
          </p:spPr>
          <p:txBody>
            <a:bodyPr lIns="91423" tIns="45712" rIns="91423" bIns="45712">
              <a:spAutoFit/>
            </a:bodyPr>
            <a:lstStyle/>
            <a:p>
              <a:r>
                <a:rPr lang="en-US" altLang="zh-CN" sz="2000" b="1" dirty="0">
                  <a:solidFill>
                    <a:srgbClr val="FF0000"/>
                  </a:solidFill>
                  <a:latin typeface="Arial" panose="020B0604020202020204" pitchFamily="34" charset="0"/>
                </a:rPr>
                <a:t>OX-LDL</a:t>
              </a:r>
              <a:endParaRPr lang="zh-CN" altLang="en-US" sz="2000" b="1" dirty="0">
                <a:solidFill>
                  <a:srgbClr val="FF0000"/>
                </a:solidFill>
                <a:latin typeface="Arial" panose="020B0604020202020204" pitchFamily="34" charset="0"/>
              </a:endParaRPr>
            </a:p>
          </p:txBody>
        </p:sp>
        <p:pic>
          <p:nvPicPr>
            <p:cNvPr id="30753" name="Picture 151"/>
            <p:cNvPicPr>
              <a:picLocks noChangeAspect="1"/>
            </p:cNvPicPr>
            <p:nvPr/>
          </p:nvPicPr>
          <p:blipFill>
            <a:blip r:embed="rId4"/>
            <a:stretch>
              <a:fillRect/>
            </a:stretch>
          </p:blipFill>
          <p:spPr>
            <a:xfrm>
              <a:off x="782638" y="4502150"/>
              <a:ext cx="2566987" cy="592138"/>
            </a:xfrm>
            <a:prstGeom prst="rect">
              <a:avLst/>
            </a:prstGeom>
            <a:noFill/>
            <a:ln w="9525">
              <a:noFill/>
            </a:ln>
          </p:spPr>
        </p:pic>
        <p:pic>
          <p:nvPicPr>
            <p:cNvPr id="30754" name="Picture 152"/>
            <p:cNvPicPr>
              <a:picLocks noChangeAspect="1"/>
            </p:cNvPicPr>
            <p:nvPr/>
          </p:nvPicPr>
          <p:blipFill>
            <a:blip r:embed="rId4"/>
            <a:stretch>
              <a:fillRect/>
            </a:stretch>
          </p:blipFill>
          <p:spPr>
            <a:xfrm>
              <a:off x="2597150" y="4502150"/>
              <a:ext cx="2566988" cy="592138"/>
            </a:xfrm>
            <a:prstGeom prst="rect">
              <a:avLst/>
            </a:prstGeom>
            <a:noFill/>
            <a:ln w="9525">
              <a:noFill/>
            </a:ln>
          </p:spPr>
        </p:pic>
        <p:pic>
          <p:nvPicPr>
            <p:cNvPr id="30755" name="Picture 153"/>
            <p:cNvPicPr>
              <a:picLocks noChangeAspect="1"/>
            </p:cNvPicPr>
            <p:nvPr/>
          </p:nvPicPr>
          <p:blipFill>
            <a:blip r:embed="rId4"/>
            <a:stretch>
              <a:fillRect/>
            </a:stretch>
          </p:blipFill>
          <p:spPr>
            <a:xfrm rot="227011">
              <a:off x="4494213" y="4502150"/>
              <a:ext cx="2566987" cy="592138"/>
            </a:xfrm>
            <a:prstGeom prst="rect">
              <a:avLst/>
            </a:prstGeom>
            <a:noFill/>
            <a:ln w="9525">
              <a:noFill/>
            </a:ln>
          </p:spPr>
        </p:pic>
        <p:pic>
          <p:nvPicPr>
            <p:cNvPr id="30756" name="Picture 155"/>
            <p:cNvPicPr>
              <a:picLocks noChangeAspect="1"/>
            </p:cNvPicPr>
            <p:nvPr/>
          </p:nvPicPr>
          <p:blipFill>
            <a:blip r:embed="rId4"/>
            <a:stretch>
              <a:fillRect/>
            </a:stretch>
          </p:blipFill>
          <p:spPr>
            <a:xfrm>
              <a:off x="5345113" y="4938713"/>
              <a:ext cx="2565400" cy="592137"/>
            </a:xfrm>
            <a:prstGeom prst="rect">
              <a:avLst/>
            </a:prstGeom>
            <a:noFill/>
            <a:ln w="9525">
              <a:noFill/>
            </a:ln>
          </p:spPr>
        </p:pic>
        <p:pic>
          <p:nvPicPr>
            <p:cNvPr id="30757" name="Picture 158"/>
            <p:cNvPicPr>
              <a:picLocks noChangeAspect="1"/>
            </p:cNvPicPr>
            <p:nvPr/>
          </p:nvPicPr>
          <p:blipFill>
            <a:blip r:embed="rId5"/>
            <a:stretch>
              <a:fillRect/>
            </a:stretch>
          </p:blipFill>
          <p:spPr>
            <a:xfrm>
              <a:off x="950913" y="5124450"/>
              <a:ext cx="1487487" cy="292100"/>
            </a:xfrm>
            <a:prstGeom prst="rect">
              <a:avLst/>
            </a:prstGeom>
            <a:noFill/>
            <a:ln w="9525">
              <a:noFill/>
            </a:ln>
          </p:spPr>
        </p:pic>
        <p:pic>
          <p:nvPicPr>
            <p:cNvPr id="30758" name="Picture 159"/>
            <p:cNvPicPr>
              <a:picLocks noChangeAspect="1"/>
            </p:cNvPicPr>
            <p:nvPr/>
          </p:nvPicPr>
          <p:blipFill>
            <a:blip r:embed="rId5"/>
            <a:stretch>
              <a:fillRect/>
            </a:stretch>
          </p:blipFill>
          <p:spPr>
            <a:xfrm>
              <a:off x="1943100" y="5067300"/>
              <a:ext cx="1487488" cy="292100"/>
            </a:xfrm>
            <a:prstGeom prst="rect">
              <a:avLst/>
            </a:prstGeom>
            <a:noFill/>
            <a:ln w="9525">
              <a:noFill/>
            </a:ln>
          </p:spPr>
        </p:pic>
        <p:pic>
          <p:nvPicPr>
            <p:cNvPr id="30759" name="Picture 160"/>
            <p:cNvPicPr>
              <a:picLocks noChangeAspect="1"/>
            </p:cNvPicPr>
            <p:nvPr/>
          </p:nvPicPr>
          <p:blipFill>
            <a:blip r:embed="rId5"/>
            <a:stretch>
              <a:fillRect/>
            </a:stretch>
          </p:blipFill>
          <p:spPr>
            <a:xfrm>
              <a:off x="2989263" y="5046663"/>
              <a:ext cx="1487487" cy="292100"/>
            </a:xfrm>
            <a:prstGeom prst="rect">
              <a:avLst/>
            </a:prstGeom>
            <a:noFill/>
            <a:ln w="9525">
              <a:noFill/>
            </a:ln>
          </p:spPr>
        </p:pic>
        <p:pic>
          <p:nvPicPr>
            <p:cNvPr id="30760" name="Picture 161"/>
            <p:cNvPicPr>
              <a:picLocks noChangeAspect="1"/>
            </p:cNvPicPr>
            <p:nvPr/>
          </p:nvPicPr>
          <p:blipFill>
            <a:blip r:embed="rId5"/>
            <a:stretch>
              <a:fillRect/>
            </a:stretch>
          </p:blipFill>
          <p:spPr>
            <a:xfrm>
              <a:off x="6484938" y="4616450"/>
              <a:ext cx="1487487" cy="292100"/>
            </a:xfrm>
            <a:prstGeom prst="rect">
              <a:avLst/>
            </a:prstGeom>
            <a:noFill/>
            <a:ln w="9525">
              <a:noFill/>
            </a:ln>
          </p:spPr>
        </p:pic>
        <p:pic>
          <p:nvPicPr>
            <p:cNvPr id="30761" name="Picture 60"/>
            <p:cNvPicPr>
              <a:picLocks noChangeAspect="1"/>
            </p:cNvPicPr>
            <p:nvPr/>
          </p:nvPicPr>
          <p:blipFill>
            <a:blip r:embed="rId6"/>
            <a:stretch>
              <a:fillRect/>
            </a:stretch>
          </p:blipFill>
          <p:spPr>
            <a:xfrm>
              <a:off x="1752600" y="2351088"/>
              <a:ext cx="1023938" cy="268287"/>
            </a:xfrm>
            <a:prstGeom prst="rect">
              <a:avLst/>
            </a:prstGeom>
            <a:noFill/>
            <a:ln w="9525">
              <a:noFill/>
            </a:ln>
          </p:spPr>
        </p:pic>
        <p:pic>
          <p:nvPicPr>
            <p:cNvPr id="30762" name="Picture 61"/>
            <p:cNvPicPr>
              <a:picLocks noChangeAspect="1"/>
            </p:cNvPicPr>
            <p:nvPr/>
          </p:nvPicPr>
          <p:blipFill>
            <a:blip r:embed="rId6"/>
            <a:stretch>
              <a:fillRect/>
            </a:stretch>
          </p:blipFill>
          <p:spPr>
            <a:xfrm>
              <a:off x="2746375" y="2339975"/>
              <a:ext cx="1023938" cy="268288"/>
            </a:xfrm>
            <a:prstGeom prst="rect">
              <a:avLst/>
            </a:prstGeom>
            <a:noFill/>
            <a:ln w="9525">
              <a:noFill/>
            </a:ln>
          </p:spPr>
        </p:pic>
        <p:grpSp>
          <p:nvGrpSpPr>
            <p:cNvPr id="30763" name="组合 60"/>
            <p:cNvGrpSpPr/>
            <p:nvPr/>
          </p:nvGrpSpPr>
          <p:grpSpPr>
            <a:xfrm>
              <a:off x="3746500" y="2343150"/>
              <a:ext cx="1000125" cy="244475"/>
              <a:chOff x="762100" y="2363713"/>
              <a:chExt cx="1000125" cy="244550"/>
            </a:xfrm>
          </p:grpSpPr>
          <p:sp>
            <p:nvSpPr>
              <p:cNvPr id="62" name="椭圆 61"/>
              <p:cNvSpPr/>
              <p:nvPr/>
            </p:nvSpPr>
            <p:spPr>
              <a:xfrm>
                <a:off x="762160" y="2363742"/>
                <a:ext cx="1000111" cy="244544"/>
              </a:xfrm>
              <a:prstGeom prst="ellipse">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63" name="椭圆 62"/>
              <p:cNvSpPr/>
              <p:nvPr/>
            </p:nvSpPr>
            <p:spPr>
              <a:xfrm>
                <a:off x="874871" y="2411380"/>
                <a:ext cx="623878" cy="13497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grpSp>
        <p:grpSp>
          <p:nvGrpSpPr>
            <p:cNvPr id="30764" name="组合 63"/>
            <p:cNvGrpSpPr/>
            <p:nvPr/>
          </p:nvGrpSpPr>
          <p:grpSpPr>
            <a:xfrm>
              <a:off x="4760913" y="2346325"/>
              <a:ext cx="1000125" cy="244475"/>
              <a:chOff x="762100" y="2363713"/>
              <a:chExt cx="1000125" cy="244550"/>
            </a:xfrm>
          </p:grpSpPr>
          <p:sp>
            <p:nvSpPr>
              <p:cNvPr id="65" name="椭圆 64"/>
              <p:cNvSpPr/>
              <p:nvPr/>
            </p:nvSpPr>
            <p:spPr>
              <a:xfrm>
                <a:off x="762147" y="2363741"/>
                <a:ext cx="1000111" cy="244544"/>
              </a:xfrm>
              <a:prstGeom prst="ellipse">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66" name="椭圆 65"/>
              <p:cNvSpPr/>
              <p:nvPr/>
            </p:nvSpPr>
            <p:spPr>
              <a:xfrm>
                <a:off x="874857" y="2411379"/>
                <a:ext cx="623879" cy="13497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grpSp>
        <p:pic>
          <p:nvPicPr>
            <p:cNvPr id="30765" name="Picture 62"/>
            <p:cNvPicPr>
              <a:picLocks noChangeAspect="1"/>
            </p:cNvPicPr>
            <p:nvPr/>
          </p:nvPicPr>
          <p:blipFill>
            <a:blip r:embed="rId6"/>
            <a:stretch>
              <a:fillRect/>
            </a:stretch>
          </p:blipFill>
          <p:spPr>
            <a:xfrm>
              <a:off x="5719763" y="2319338"/>
              <a:ext cx="1023937" cy="268287"/>
            </a:xfrm>
            <a:prstGeom prst="rect">
              <a:avLst/>
            </a:prstGeom>
            <a:noFill/>
            <a:ln w="9525">
              <a:noFill/>
            </a:ln>
          </p:spPr>
        </p:pic>
        <p:pic>
          <p:nvPicPr>
            <p:cNvPr id="30766" name="Picture 63"/>
            <p:cNvPicPr>
              <a:picLocks noChangeAspect="1"/>
            </p:cNvPicPr>
            <p:nvPr/>
          </p:nvPicPr>
          <p:blipFill>
            <a:blip r:embed="rId6"/>
            <a:stretch>
              <a:fillRect/>
            </a:stretch>
          </p:blipFill>
          <p:spPr>
            <a:xfrm>
              <a:off x="6704013" y="2327275"/>
              <a:ext cx="1135062" cy="268288"/>
            </a:xfrm>
            <a:prstGeom prst="rect">
              <a:avLst/>
            </a:prstGeom>
            <a:noFill/>
            <a:ln w="9525">
              <a:noFill/>
            </a:ln>
          </p:spPr>
        </p:pic>
        <p:pic>
          <p:nvPicPr>
            <p:cNvPr id="30767" name="Picture 65"/>
            <p:cNvPicPr>
              <a:picLocks noChangeAspect="1"/>
            </p:cNvPicPr>
            <p:nvPr/>
          </p:nvPicPr>
          <p:blipFill>
            <a:blip r:embed="rId7"/>
            <a:stretch>
              <a:fillRect/>
            </a:stretch>
          </p:blipFill>
          <p:spPr>
            <a:xfrm>
              <a:off x="887413" y="5435600"/>
              <a:ext cx="1487487" cy="292100"/>
            </a:xfrm>
            <a:prstGeom prst="rect">
              <a:avLst/>
            </a:prstGeom>
            <a:noFill/>
            <a:ln w="9525">
              <a:noFill/>
            </a:ln>
          </p:spPr>
        </p:pic>
        <p:pic>
          <p:nvPicPr>
            <p:cNvPr id="30768" name="Picture 66"/>
            <p:cNvPicPr>
              <a:picLocks noChangeAspect="1"/>
            </p:cNvPicPr>
            <p:nvPr/>
          </p:nvPicPr>
          <p:blipFill>
            <a:blip r:embed="rId7"/>
            <a:stretch>
              <a:fillRect/>
            </a:stretch>
          </p:blipFill>
          <p:spPr>
            <a:xfrm>
              <a:off x="1858963" y="5419725"/>
              <a:ext cx="1487487" cy="292100"/>
            </a:xfrm>
            <a:prstGeom prst="rect">
              <a:avLst/>
            </a:prstGeom>
            <a:noFill/>
            <a:ln w="9525">
              <a:noFill/>
            </a:ln>
          </p:spPr>
        </p:pic>
        <p:pic>
          <p:nvPicPr>
            <p:cNvPr id="30769" name="Picture 67"/>
            <p:cNvPicPr>
              <a:picLocks noChangeAspect="1"/>
            </p:cNvPicPr>
            <p:nvPr/>
          </p:nvPicPr>
          <p:blipFill>
            <a:blip r:embed="rId7"/>
            <a:stretch>
              <a:fillRect/>
            </a:stretch>
          </p:blipFill>
          <p:spPr>
            <a:xfrm>
              <a:off x="2822575" y="5411788"/>
              <a:ext cx="1487488" cy="292100"/>
            </a:xfrm>
            <a:prstGeom prst="rect">
              <a:avLst/>
            </a:prstGeom>
            <a:noFill/>
            <a:ln w="9525">
              <a:noFill/>
            </a:ln>
          </p:spPr>
        </p:pic>
        <p:pic>
          <p:nvPicPr>
            <p:cNvPr id="30770" name="Picture 68"/>
            <p:cNvPicPr>
              <a:picLocks noChangeAspect="1"/>
            </p:cNvPicPr>
            <p:nvPr/>
          </p:nvPicPr>
          <p:blipFill>
            <a:blip r:embed="rId7"/>
            <a:stretch>
              <a:fillRect/>
            </a:stretch>
          </p:blipFill>
          <p:spPr>
            <a:xfrm>
              <a:off x="4402138" y="5178425"/>
              <a:ext cx="1487487" cy="292100"/>
            </a:xfrm>
            <a:prstGeom prst="rect">
              <a:avLst/>
            </a:prstGeom>
            <a:noFill/>
            <a:ln w="9525">
              <a:noFill/>
            </a:ln>
          </p:spPr>
        </p:pic>
        <p:pic>
          <p:nvPicPr>
            <p:cNvPr id="30771" name="Picture 69"/>
            <p:cNvPicPr>
              <a:picLocks noChangeAspect="1"/>
            </p:cNvPicPr>
            <p:nvPr/>
          </p:nvPicPr>
          <p:blipFill>
            <a:blip r:embed="rId7"/>
            <a:stretch>
              <a:fillRect/>
            </a:stretch>
          </p:blipFill>
          <p:spPr>
            <a:xfrm>
              <a:off x="3657600" y="5473700"/>
              <a:ext cx="1487488" cy="292100"/>
            </a:xfrm>
            <a:prstGeom prst="rect">
              <a:avLst/>
            </a:prstGeom>
            <a:noFill/>
            <a:ln w="9525">
              <a:noFill/>
            </a:ln>
          </p:spPr>
        </p:pic>
        <p:pic>
          <p:nvPicPr>
            <p:cNvPr id="30772" name="Picture 70"/>
            <p:cNvPicPr>
              <a:picLocks noChangeAspect="1"/>
            </p:cNvPicPr>
            <p:nvPr/>
          </p:nvPicPr>
          <p:blipFill>
            <a:blip r:embed="rId7"/>
            <a:stretch>
              <a:fillRect/>
            </a:stretch>
          </p:blipFill>
          <p:spPr>
            <a:xfrm>
              <a:off x="3857625" y="5048250"/>
              <a:ext cx="1487488" cy="292100"/>
            </a:xfrm>
            <a:prstGeom prst="rect">
              <a:avLst/>
            </a:prstGeom>
            <a:noFill/>
            <a:ln w="9525">
              <a:noFill/>
            </a:ln>
          </p:spPr>
        </p:pic>
        <p:sp>
          <p:nvSpPr>
            <p:cNvPr id="30773" name="Picture 71"/>
            <p:cNvSpPr>
              <a:spLocks noChangeAspect="1"/>
            </p:cNvSpPr>
            <p:nvPr/>
          </p:nvSpPr>
          <p:spPr>
            <a:xfrm>
              <a:off x="4435475" y="5503863"/>
              <a:ext cx="1487488" cy="292100"/>
            </a:xfrm>
            <a:prstGeom prst="rect">
              <a:avLst/>
            </a:prstGeom>
            <a:noFill/>
            <a:ln w="9525">
              <a:noFill/>
            </a:ln>
          </p:spPr>
          <p:txBody>
            <a:bodyPr/>
            <a:lstStyle/>
            <a:p>
              <a:endParaRPr lang="zh-CN" altLang="en-US" dirty="0">
                <a:latin typeface="Arial" panose="020B0604020202020204" pitchFamily="34" charset="0"/>
              </a:endParaRPr>
            </a:p>
          </p:txBody>
        </p:sp>
        <p:pic>
          <p:nvPicPr>
            <p:cNvPr id="30774" name="Picture 72"/>
            <p:cNvPicPr>
              <a:picLocks noChangeAspect="1"/>
            </p:cNvPicPr>
            <p:nvPr/>
          </p:nvPicPr>
          <p:blipFill>
            <a:blip r:embed="rId7"/>
            <a:stretch>
              <a:fillRect/>
            </a:stretch>
          </p:blipFill>
          <p:spPr>
            <a:xfrm>
              <a:off x="5467350" y="5513388"/>
              <a:ext cx="1487488" cy="292100"/>
            </a:xfrm>
            <a:prstGeom prst="rect">
              <a:avLst/>
            </a:prstGeom>
            <a:noFill/>
            <a:ln w="9525">
              <a:noFill/>
            </a:ln>
          </p:spPr>
        </p:pic>
        <p:pic>
          <p:nvPicPr>
            <p:cNvPr id="30775" name="Picture 73"/>
            <p:cNvPicPr>
              <a:picLocks noChangeAspect="1"/>
            </p:cNvPicPr>
            <p:nvPr/>
          </p:nvPicPr>
          <p:blipFill>
            <a:blip r:embed="rId7"/>
            <a:stretch>
              <a:fillRect/>
            </a:stretch>
          </p:blipFill>
          <p:spPr>
            <a:xfrm>
              <a:off x="6446838" y="5503863"/>
              <a:ext cx="1487487" cy="292100"/>
            </a:xfrm>
            <a:prstGeom prst="rect">
              <a:avLst/>
            </a:prstGeom>
            <a:noFill/>
            <a:ln w="9525">
              <a:noFill/>
            </a:ln>
          </p:spPr>
        </p:pic>
        <p:pic>
          <p:nvPicPr>
            <p:cNvPr id="42055" name="Picture 71"/>
            <p:cNvPicPr>
              <a:picLocks noChangeAspect="1" noChangeArrowheads="1"/>
            </p:cNvPicPr>
            <p:nvPr/>
          </p:nvPicPr>
          <p:blipFill>
            <a:blip r:embed="rId8" cstate="email"/>
            <a:srcRect/>
            <a:stretch>
              <a:fillRect/>
            </a:stretch>
          </p:blipFill>
          <p:spPr bwMode="auto">
            <a:xfrm>
              <a:off x="832567" y="5711095"/>
              <a:ext cx="6998449" cy="689627"/>
            </a:xfrm>
            <a:prstGeom prst="ellipse">
              <a:avLst/>
            </a:prstGeom>
            <a:ln>
              <a:noFill/>
            </a:ln>
            <a:effectLst>
              <a:softEdge rad="112500"/>
            </a:effectLst>
          </p:spPr>
        </p:pic>
      </p:grpSp>
      <p:pic>
        <p:nvPicPr>
          <p:cNvPr id="68" name="Picture 3"/>
          <p:cNvPicPr>
            <a:picLocks noChangeAspect="1"/>
          </p:cNvPicPr>
          <p:nvPr/>
        </p:nvPicPr>
        <p:blipFill>
          <a:blip r:embed="rId9" cstate="email"/>
          <a:srcRect/>
          <a:stretch>
            <a:fillRect/>
          </a:stretch>
        </p:blipFill>
        <p:spPr>
          <a:xfrm>
            <a:off x="4468813" y="3673475"/>
            <a:ext cx="3924300" cy="2076450"/>
          </a:xfrm>
          <a:prstGeom prst="rect">
            <a:avLst/>
          </a:prstGeom>
          <a:noFill/>
          <a:ln w="9525">
            <a:noFill/>
          </a:ln>
        </p:spPr>
      </p:pic>
      <p:sp>
        <p:nvSpPr>
          <p:cNvPr id="69" name="矩形 68"/>
          <p:cNvSpPr/>
          <p:nvPr/>
        </p:nvSpPr>
        <p:spPr>
          <a:xfrm rot="18730783">
            <a:off x="6089650" y="4881563"/>
            <a:ext cx="690563" cy="3857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2" name="右箭头 71"/>
          <p:cNvSpPr/>
          <p:nvPr/>
        </p:nvSpPr>
        <p:spPr>
          <a:xfrm>
            <a:off x="3886263" y="3373209"/>
            <a:ext cx="609538" cy="208192"/>
          </a:xfrm>
          <a:prstGeom prst="rightArrow">
            <a:avLst/>
          </a:prstGeom>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3" name="矩形 5"/>
          <p:cNvSpPr/>
          <p:nvPr/>
        </p:nvSpPr>
        <p:spPr>
          <a:xfrm>
            <a:off x="4495800" y="5791200"/>
            <a:ext cx="4168775" cy="554038"/>
          </a:xfrm>
          <a:prstGeom prst="rect">
            <a:avLst/>
          </a:prstGeom>
          <a:noFill/>
          <a:ln w="9525">
            <a:noFill/>
          </a:ln>
        </p:spPr>
        <p:txBody>
          <a:bodyPr lIns="91423" tIns="45712" rIns="91423" bIns="45712">
            <a:spAutoFit/>
          </a:bodyPr>
          <a:lstStyle/>
          <a:p>
            <a:r>
              <a:rPr lang="en-US" altLang="zh-CN" sz="1000" i="1" dirty="0">
                <a:latin typeface="Arial" panose="020B0604020202020204" pitchFamily="34" charset="0"/>
              </a:rPr>
              <a:t>Myosin light chain kinase inhibitor attenuates atherosclerosis and permeability via reduced endothelial tight junction in rabbits .MOLECULAR MEDICINE. 2014,Sep,12. DOI: 10.3892.</a:t>
            </a:r>
          </a:p>
        </p:txBody>
      </p:sp>
      <p:sp>
        <p:nvSpPr>
          <p:cNvPr id="74" name="矩形 73"/>
          <p:cNvSpPr/>
          <p:nvPr/>
        </p:nvSpPr>
        <p:spPr>
          <a:xfrm>
            <a:off x="4560888" y="5819775"/>
            <a:ext cx="1439863" cy="1730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0" name="TextBox 69"/>
          <p:cNvSpPr txBox="1"/>
          <p:nvPr/>
        </p:nvSpPr>
        <p:spPr>
          <a:xfrm>
            <a:off x="5251450" y="5464175"/>
            <a:ext cx="561975" cy="307975"/>
          </a:xfrm>
          <a:prstGeom prst="rect">
            <a:avLst/>
          </a:prstGeom>
          <a:noFill/>
          <a:ln w="9525">
            <a:noFill/>
          </a:ln>
        </p:spPr>
        <p:txBody>
          <a:bodyPr>
            <a:spAutoFit/>
          </a:bodyPr>
          <a:lstStyle/>
          <a:p>
            <a:r>
              <a:rPr lang="en-US" altLang="zh-CN" sz="1400" dirty="0">
                <a:latin typeface="Arial" panose="020B0604020202020204" pitchFamily="34" charset="0"/>
              </a:rPr>
              <a:t>Con</a:t>
            </a:r>
            <a:endParaRPr lang="zh-CN" altLang="en-US" sz="1400" dirty="0">
              <a:latin typeface="Arial" panose="020B0604020202020204" pitchFamily="34" charset="0"/>
            </a:endParaRPr>
          </a:p>
        </p:txBody>
      </p:sp>
      <p:sp>
        <p:nvSpPr>
          <p:cNvPr id="75" name="TextBox 74"/>
          <p:cNvSpPr txBox="1"/>
          <p:nvPr/>
        </p:nvSpPr>
        <p:spPr>
          <a:xfrm>
            <a:off x="6635750" y="5464175"/>
            <a:ext cx="457200" cy="307975"/>
          </a:xfrm>
          <a:prstGeom prst="rect">
            <a:avLst/>
          </a:prstGeom>
          <a:noFill/>
          <a:ln w="9525">
            <a:noFill/>
          </a:ln>
        </p:spPr>
        <p:txBody>
          <a:bodyPr>
            <a:spAutoFit/>
          </a:bodyPr>
          <a:lstStyle/>
          <a:p>
            <a:r>
              <a:rPr lang="en-US" altLang="zh-CN" sz="1400" dirty="0">
                <a:latin typeface="Arial" panose="020B0604020202020204" pitchFamily="34" charset="0"/>
              </a:rPr>
              <a:t>AS</a:t>
            </a:r>
            <a:endParaRPr lang="zh-CN" altLang="en-US" sz="1400" dirty="0">
              <a:latin typeface="Arial" panose="020B0604020202020204" pitchFamily="34" charset="0"/>
            </a:endParaRPr>
          </a:p>
        </p:txBody>
      </p:sp>
      <p:sp>
        <p:nvSpPr>
          <p:cNvPr id="76" name="TextBox 75"/>
          <p:cNvSpPr txBox="1"/>
          <p:nvPr/>
        </p:nvSpPr>
        <p:spPr>
          <a:xfrm>
            <a:off x="7848600" y="5456238"/>
            <a:ext cx="533400" cy="307975"/>
          </a:xfrm>
          <a:prstGeom prst="rect">
            <a:avLst/>
          </a:prstGeom>
          <a:noFill/>
          <a:ln w="9525">
            <a:noFill/>
          </a:ln>
        </p:spPr>
        <p:txBody>
          <a:bodyPr>
            <a:spAutoFit/>
          </a:bodyPr>
          <a:lstStyle/>
          <a:p>
            <a:r>
              <a:rPr lang="en-US" altLang="zh-CN" sz="1400" dirty="0">
                <a:latin typeface="Arial" panose="020B0604020202020204" pitchFamily="34" charset="0"/>
              </a:rPr>
              <a:t>MLT</a:t>
            </a:r>
            <a:endParaRPr lang="zh-CN" altLang="en-US" sz="1400" dirty="0">
              <a:latin typeface="Arial" panose="020B0604020202020204" pitchFamily="34" charset="0"/>
            </a:endParaRPr>
          </a:p>
        </p:txBody>
      </p:sp>
      <p:grpSp>
        <p:nvGrpSpPr>
          <p:cNvPr id="9" name="组合 5"/>
          <p:cNvGrpSpPr/>
          <p:nvPr/>
        </p:nvGrpSpPr>
        <p:grpSpPr>
          <a:xfrm>
            <a:off x="4487863" y="1028700"/>
            <a:ext cx="4275137" cy="2617788"/>
            <a:chOff x="9201439" y="713665"/>
            <a:chExt cx="3699464" cy="2617612"/>
          </a:xfrm>
        </p:grpSpPr>
        <p:pic>
          <p:nvPicPr>
            <p:cNvPr id="67" name="Picture 15"/>
            <p:cNvPicPr>
              <a:picLocks noChangeAspect="1" noChangeArrowheads="1"/>
            </p:cNvPicPr>
            <p:nvPr/>
          </p:nvPicPr>
          <p:blipFill rotWithShape="1">
            <a:blip r:embed="rId10" cstate="email"/>
            <a:srcRect/>
            <a:stretch>
              <a:fillRect/>
            </a:stretch>
          </p:blipFill>
          <p:spPr bwMode="auto">
            <a:xfrm>
              <a:off x="9201439" y="1934371"/>
              <a:ext cx="3262617" cy="1396906"/>
            </a:xfrm>
            <a:prstGeom prst="rect">
              <a:avLst/>
            </a:prstGeom>
            <a:noFill/>
            <a:ln w="9525">
              <a:solidFill>
                <a:schemeClr val="tx1"/>
              </a:solidFill>
              <a:miter lim="800000"/>
              <a:headEnd/>
              <a:tailEnd/>
            </a:ln>
            <a:effectLst>
              <a:prstShdw prst="shdw18" dist="17961" dir="13500000">
                <a:schemeClr val="accent1">
                  <a:gamma/>
                  <a:shade val="60000"/>
                  <a:invGamma/>
                </a:schemeClr>
              </a:prstShdw>
            </a:effectLst>
          </p:spPr>
        </p:pic>
        <p:pic>
          <p:nvPicPr>
            <p:cNvPr id="30794" name="Picture 74"/>
            <p:cNvPicPr>
              <a:picLocks noChangeAspect="1" noChangeArrowheads="1"/>
            </p:cNvPicPr>
            <p:nvPr/>
          </p:nvPicPr>
          <p:blipFill rotWithShape="1">
            <a:blip r:embed="rId11" cstate="email"/>
            <a:srcRect/>
            <a:stretch>
              <a:fillRect/>
            </a:stretch>
          </p:blipFill>
          <p:spPr bwMode="auto">
            <a:xfrm>
              <a:off x="9504233" y="1047852"/>
              <a:ext cx="2693364" cy="342695"/>
            </a:xfrm>
            <a:prstGeom prst="rect">
              <a:avLst/>
            </a:prstGeom>
            <a:ln>
              <a:noFill/>
            </a:ln>
            <a:effectLst>
              <a:softEdge rad="112500"/>
            </a:effectLst>
          </p:spPr>
        </p:pic>
        <p:pic>
          <p:nvPicPr>
            <p:cNvPr id="30795" name="Picture 75"/>
            <p:cNvPicPr>
              <a:picLocks noChangeAspect="1" noChangeArrowheads="1"/>
            </p:cNvPicPr>
            <p:nvPr/>
          </p:nvPicPr>
          <p:blipFill>
            <a:blip r:embed="rId12" cstate="email"/>
            <a:srcRect/>
            <a:stretch>
              <a:fillRect/>
            </a:stretch>
          </p:blipFill>
          <p:spPr bwMode="auto">
            <a:xfrm>
              <a:off x="9531574" y="1498598"/>
              <a:ext cx="2846828" cy="330201"/>
            </a:xfrm>
            <a:prstGeom prst="rect">
              <a:avLst/>
            </a:prstGeom>
            <a:ln>
              <a:noFill/>
            </a:ln>
            <a:effectLst>
              <a:softEdge rad="112500"/>
            </a:effectLst>
          </p:spPr>
        </p:pic>
        <p:sp>
          <p:nvSpPr>
            <p:cNvPr id="30740" name="TextBox 3"/>
            <p:cNvSpPr txBox="1"/>
            <p:nvPr/>
          </p:nvSpPr>
          <p:spPr>
            <a:xfrm>
              <a:off x="9624389" y="713665"/>
              <a:ext cx="3276514" cy="276999"/>
            </a:xfrm>
            <a:prstGeom prst="rect">
              <a:avLst/>
            </a:prstGeom>
            <a:noFill/>
            <a:ln w="9525">
              <a:noFill/>
            </a:ln>
          </p:spPr>
          <p:txBody>
            <a:bodyPr>
              <a:spAutoFit/>
            </a:bodyPr>
            <a:lstStyle/>
            <a:p>
              <a:r>
                <a:rPr lang="en-US" altLang="zh-CN" sz="1200" b="1" dirty="0">
                  <a:latin typeface="Arial" panose="020B0604020202020204" pitchFamily="34" charset="0"/>
                </a:rPr>
                <a:t>Con            AS        MLT(MLCK inhibitor)</a:t>
              </a:r>
              <a:endParaRPr lang="zh-CN" altLang="en-US" sz="1200" b="1" dirty="0">
                <a:latin typeface="Arial" panose="020B0604020202020204" pitchFamily="34" charset="0"/>
              </a:endParaRPr>
            </a:p>
          </p:txBody>
        </p:sp>
      </p:grpSp>
      <p:sp>
        <p:nvSpPr>
          <p:cNvPr id="77" name="矩形 76"/>
          <p:cNvSpPr/>
          <p:nvPr/>
        </p:nvSpPr>
        <p:spPr>
          <a:xfrm>
            <a:off x="5584825" y="1358900"/>
            <a:ext cx="844550" cy="3540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advTm="3392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2"/>
                                        </p:tgtEl>
                                      </p:cBhvr>
                                      <p:by x="50000" y="50000"/>
                                    </p:animScale>
                                  </p:childTnLst>
                                </p:cTn>
                              </p:par>
                              <p:par>
                                <p:cTn id="7" presetID="35" presetClass="path" presetSubtype="0" accel="50000" decel="50000" fill="hold" nodeType="withEffect">
                                  <p:stCondLst>
                                    <p:cond delay="0"/>
                                  </p:stCondLst>
                                  <p:childTnLst>
                                    <p:animMotion origin="layout" path="M -0.00834 4.44444E-6 L -0.25209 -0.05556 " pathEditMode="relative" rAng="0" ptsTypes="AA">
                                      <p:cBhvr>
                                        <p:cTn id="8" dur="2000" fill="hold"/>
                                        <p:tgtEl>
                                          <p:spTgt spid="2"/>
                                        </p:tgtEl>
                                        <p:attrNameLst>
                                          <p:attrName>ppt_x</p:attrName>
                                          <p:attrName>ppt_y</p:attrName>
                                        </p:attrNameLst>
                                      </p:cBhvr>
                                      <p:rCtr x="-12200" y="-2800"/>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childTnLst>
                                </p:cTn>
                              </p:par>
                              <p:par>
                                <p:cTn id="13" presetID="10" presetClass="entr" presetSubtype="0"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fade">
                                      <p:cBhvr>
                                        <p:cTn id="18" dur="100"/>
                                        <p:tgtEl>
                                          <p:spTgt spid="74"/>
                                        </p:tgtEl>
                                      </p:cBhvr>
                                    </p:animEffect>
                                  </p:childTnLst>
                                </p:cTn>
                              </p:par>
                              <p:par>
                                <p:cTn id="19" presetID="10"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500"/>
                                        <p:tgtEl>
                                          <p:spTgt spid="68"/>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76"/>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1000"/>
                                        <p:tgtEl>
                                          <p:spTgt spid="77"/>
                                        </p:tgtEl>
                                      </p:cBhvr>
                                    </p:animEffect>
                                    <p:anim calcmode="lin" valueType="num">
                                      <p:cBhvr>
                                        <p:cTn id="35" dur="1000" fill="hold"/>
                                        <p:tgtEl>
                                          <p:spTgt spid="77"/>
                                        </p:tgtEl>
                                        <p:attrNameLst>
                                          <p:attrName>ppt_x</p:attrName>
                                        </p:attrNameLst>
                                      </p:cBhvr>
                                      <p:tavLst>
                                        <p:tav tm="0">
                                          <p:val>
                                            <p:strVal val="#ppt_x"/>
                                          </p:val>
                                        </p:tav>
                                        <p:tav tm="100000">
                                          <p:val>
                                            <p:strVal val="#ppt_x"/>
                                          </p:val>
                                        </p:tav>
                                      </p:tavLst>
                                    </p:anim>
                                    <p:anim calcmode="lin" valueType="num">
                                      <p:cBhvr>
                                        <p:cTn id="36"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fade">
                                      <p:cBhvr>
                                        <p:cTn id="41" dur="1000"/>
                                        <p:tgtEl>
                                          <p:spTgt spid="69"/>
                                        </p:tgtEl>
                                      </p:cBhvr>
                                    </p:animEffect>
                                    <p:anim calcmode="lin" valueType="num">
                                      <p:cBhvr>
                                        <p:cTn id="42" dur="1000" fill="hold"/>
                                        <p:tgtEl>
                                          <p:spTgt spid="69"/>
                                        </p:tgtEl>
                                        <p:attrNameLst>
                                          <p:attrName>ppt_x</p:attrName>
                                        </p:attrNameLst>
                                      </p:cBhvr>
                                      <p:tavLst>
                                        <p:tav tm="0">
                                          <p:val>
                                            <p:strVal val="#ppt_x"/>
                                          </p:val>
                                        </p:tav>
                                        <p:tav tm="100000">
                                          <p:val>
                                            <p:strVal val="#ppt_x"/>
                                          </p:val>
                                        </p:tav>
                                      </p:tavLst>
                                    </p:anim>
                                    <p:anim calcmode="lin" valueType="num">
                                      <p:cBhvr>
                                        <p:cTn id="43"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bldLvl="0" animBg="1"/>
      <p:bldP spid="73" grpId="0"/>
      <p:bldP spid="74" grpId="0" bldLvl="0" animBg="1"/>
      <p:bldP spid="70" grpId="0"/>
      <p:bldP spid="75" grpId="0"/>
      <p:bldP spid="76" grpId="0"/>
      <p:bldP spid="7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051"/>
          <p:cNvSpPr>
            <a:spLocks noGrp="1" noChangeArrowheads="1"/>
          </p:cNvSpPr>
          <p:nvPr>
            <p:ph idx="1"/>
          </p:nvPr>
        </p:nvSpPr>
        <p:spPr>
          <a:xfrm>
            <a:off x="1116330" y="2493010"/>
            <a:ext cx="7772400" cy="4114800"/>
          </a:xfrm>
        </p:spPr>
        <p:txBody>
          <a:bodyPr/>
          <a:lstStyle/>
          <a:p>
            <a:pPr eaLnBrk="1" hangingPunct="1">
              <a:buFont typeface="Wingdings" panose="05000000000000000000" pitchFamily="2" charset="2"/>
              <a:buNone/>
            </a:pPr>
            <a:r>
              <a:rPr lang="zh-CN" altLang="en-US" sz="6000" b="1" smtClean="0">
                <a:solidFill>
                  <a:srgbClr val="1B0BF3"/>
                </a:solidFill>
                <a:latin typeface="隶书" panose="02010509060101010101" pitchFamily="49" charset="-122"/>
                <a:ea typeface="隶书" panose="02010509060101010101" pitchFamily="49" charset="-122"/>
              </a:rPr>
              <a:t>   </a:t>
            </a:r>
            <a:r>
              <a:rPr lang="zh-CN" altLang="en-US" sz="4000" b="1" smtClean="0">
                <a:solidFill>
                  <a:srgbClr val="2C67D2"/>
                </a:solidFill>
                <a:latin typeface="黑体" panose="02010609060101010101" pitchFamily="49" charset="-122"/>
                <a:ea typeface="黑体" panose="02010609060101010101" pitchFamily="49" charset="-122"/>
                <a:cs typeface="黑体" panose="02010609060101010101" pitchFamily="49" charset="-122"/>
              </a:rPr>
              <a:t>第十八章  泌尿系统</a:t>
            </a:r>
            <a:br>
              <a:rPr lang="zh-CN" altLang="en-US" sz="4000" b="1" smtClean="0">
                <a:solidFill>
                  <a:srgbClr val="2C67D2"/>
                </a:solidFill>
                <a:latin typeface="黑体" panose="02010609060101010101" pitchFamily="49" charset="-122"/>
                <a:ea typeface="黑体" panose="02010609060101010101" pitchFamily="49" charset="-122"/>
                <a:cs typeface="黑体" panose="02010609060101010101" pitchFamily="49" charset="-122"/>
              </a:rPr>
            </a:br>
            <a:r>
              <a:rPr lang="zh-CN" altLang="en-US" sz="4000" b="1" smtClean="0">
                <a:solidFill>
                  <a:srgbClr val="2C67D2"/>
                </a:solidFill>
                <a:latin typeface="隶书" panose="02010509060101010101" pitchFamily="49" charset="-122"/>
                <a:ea typeface="隶书" panose="02010509060101010101" pitchFamily="49" charset="-122"/>
              </a:rPr>
              <a:t>          </a:t>
            </a:r>
            <a:r>
              <a:rPr lang="en-US" altLang="zh-CN" sz="4000" b="1" smtClean="0">
                <a:solidFill>
                  <a:srgbClr val="2C67D2"/>
                </a:solidFill>
                <a:latin typeface="隶书" panose="02010509060101010101" pitchFamily="49" charset="-122"/>
                <a:ea typeface="隶书" panose="02010509060101010101" pitchFamily="49" charset="-122"/>
              </a:rPr>
              <a:t>(</a:t>
            </a:r>
            <a:r>
              <a:rPr lang="en-US" altLang="zh-CN" sz="4000" smtClean="0">
                <a:solidFill>
                  <a:srgbClr val="2C67D2"/>
                </a:solidFill>
              </a:rPr>
              <a:t>Urinary system)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074"/>
          <p:cNvSpPr>
            <a:spLocks noGrp="1" noChangeArrowheads="1"/>
          </p:cNvSpPr>
          <p:nvPr>
            <p:ph idx="1"/>
          </p:nvPr>
        </p:nvSpPr>
        <p:spPr>
          <a:xfrm>
            <a:off x="1171575" y="794068"/>
            <a:ext cx="7894638" cy="6324600"/>
          </a:xfrm>
        </p:spPr>
        <p:txBody>
          <a:bodyPr/>
          <a:lstStyle/>
          <a:p>
            <a:pPr marL="0" indent="0" eaLnBrk="1" hangingPunct="1">
              <a:buNone/>
            </a:pPr>
            <a:r>
              <a:rPr lang="en-US" altLang="zh-CN" sz="44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   </a:t>
            </a:r>
            <a:r>
              <a:rPr lang="zh-CN" altLang="en-US" sz="4000"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授课提纲</a:t>
            </a:r>
            <a:endParaRPr lang="zh-CN" altLang="en-US" sz="4400" dirty="0" smtClean="0">
              <a:solidFill>
                <a:srgbClr val="2C67D2"/>
              </a:solidFill>
              <a:latin typeface="黑体" panose="02010609060101010101" pitchFamily="49" charset="-122"/>
              <a:ea typeface="黑体" panose="02010609060101010101" pitchFamily="49" charset="-122"/>
              <a:cs typeface="黑体" panose="02010609060101010101" pitchFamily="49" charset="-122"/>
            </a:endParaRPr>
          </a:p>
          <a:p>
            <a:pPr marL="609600" indent="-609600" eaLnBrk="1" hangingPunct="1">
              <a:buFont typeface="Wingdings" panose="05000000000000000000" pitchFamily="2" charset="2"/>
              <a:buNone/>
            </a:pP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
            </a:r>
            <a:b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b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  一</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肾 </a:t>
            </a:r>
            <a:endPar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endParaRPr>
          </a:p>
          <a:p>
            <a:pPr marL="609600" indent="-609600" eaLnBrk="1" hangingPunct="1">
              <a:buFont typeface="Wingdings" panose="05000000000000000000" pitchFamily="2" charset="2"/>
              <a:buNone/>
            </a:pP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    (</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一</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一般结构 </a:t>
            </a:r>
          </a:p>
          <a:p>
            <a:pPr marL="609600" indent="-609600" eaLnBrk="1" hangingPunct="1">
              <a:buFont typeface="Wingdings" panose="05000000000000000000" pitchFamily="2" charset="2"/>
              <a:buNone/>
            </a:pP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    </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二</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肾单位  </a:t>
            </a:r>
          </a:p>
          <a:p>
            <a:pPr marL="609600" indent="-609600" eaLnBrk="1" hangingPunct="1">
              <a:buFont typeface="Wingdings" panose="05000000000000000000" pitchFamily="2" charset="2"/>
              <a:buNone/>
            </a:pP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    </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三</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集合管</a:t>
            </a:r>
          </a:p>
          <a:p>
            <a:pPr marL="609600" indent="-609600" eaLnBrk="1" hangingPunct="1">
              <a:buFont typeface="Wingdings" panose="05000000000000000000" pitchFamily="2" charset="2"/>
              <a:buNone/>
            </a:pP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    </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四</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球旁复合体</a:t>
            </a:r>
          </a:p>
          <a:p>
            <a:pPr marL="609600" indent="-609600" eaLnBrk="1" hangingPunct="1">
              <a:buFont typeface="Wingdings" panose="05000000000000000000" pitchFamily="2" charset="2"/>
              <a:buNone/>
            </a:pP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    </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五</a:t>
            </a:r>
            <a:r>
              <a:rPr lang="en-US" altLang="zh-CN"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dirty="0" smtClean="0">
                <a:solidFill>
                  <a:srgbClr val="2C67D2"/>
                </a:solidFill>
                <a:latin typeface="黑体" panose="02010609060101010101" pitchFamily="49" charset="-122"/>
                <a:ea typeface="黑体" panose="02010609060101010101" pitchFamily="49" charset="-122"/>
                <a:cs typeface="黑体" panose="02010609060101010101" pitchFamily="49" charset="-122"/>
              </a:rPr>
              <a:t>血液循环特点</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7"/>
          <p:cNvSpPr txBox="1"/>
          <p:nvPr/>
        </p:nvSpPr>
        <p:spPr>
          <a:xfrm>
            <a:off x="2783840" y="869315"/>
            <a:ext cx="4227513" cy="645160"/>
          </a:xfrm>
          <a:prstGeom prst="rect">
            <a:avLst/>
          </a:prstGeom>
          <a:noFill/>
          <a:ln w="9525">
            <a:noFill/>
          </a:ln>
        </p:spPr>
        <p:txBody>
          <a:bodyPr wrap="square" anchor="t">
            <a:spAutoFit/>
          </a:bodyPr>
          <a:lstStyle/>
          <a:p>
            <a:pPr eaLnBrk="0" hangingPunct="0">
              <a:spcBef>
                <a:spcPct val="50000"/>
              </a:spcBef>
              <a:buFont typeface="Arial" panose="020B0604020202020204" pitchFamily="34" charset="0"/>
              <a:buNone/>
            </a:pPr>
            <a:r>
              <a:rPr lang="zh-CN" altLang="en-US" sz="3200" b="1" dirty="0">
                <a:solidFill>
                  <a:srgbClr val="0F1F1A"/>
                </a:solidFill>
                <a:latin typeface="黑体" panose="02010609060101010101" pitchFamily="49" charset="-122"/>
                <a:ea typeface="黑体" panose="02010609060101010101" pitchFamily="49" charset="-122"/>
              </a:rPr>
              <a:t>  </a:t>
            </a:r>
            <a:r>
              <a:rPr lang="zh-CN" altLang="en-US" sz="3600" b="1" dirty="0">
                <a:solidFill>
                  <a:srgbClr val="2C67D2"/>
                </a:solidFill>
                <a:latin typeface="黑体" panose="02010609060101010101" pitchFamily="49" charset="-122"/>
                <a:ea typeface="黑体" panose="02010609060101010101" pitchFamily="49" charset="-122"/>
                <a:sym typeface="+mn-ea"/>
              </a:rPr>
              <a:t>临床案例导入</a:t>
            </a:r>
          </a:p>
        </p:txBody>
      </p:sp>
      <p:grpSp>
        <p:nvGrpSpPr>
          <p:cNvPr id="34818" name="Group 39"/>
          <p:cNvGrpSpPr/>
          <p:nvPr/>
        </p:nvGrpSpPr>
        <p:grpSpPr>
          <a:xfrm>
            <a:off x="1143000" y="1828800"/>
            <a:ext cx="7794625" cy="2004937"/>
            <a:chOff x="96" y="519"/>
            <a:chExt cx="5664" cy="1326"/>
          </a:xfrm>
        </p:grpSpPr>
        <p:sp>
          <p:nvSpPr>
            <p:cNvPr id="34819" name="Text Box 9"/>
            <p:cNvSpPr txBox="1"/>
            <p:nvPr/>
          </p:nvSpPr>
          <p:spPr>
            <a:xfrm>
              <a:off x="4680" y="616"/>
              <a:ext cx="377" cy="424"/>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endParaRPr lang="zh-CN" altLang="en-US" sz="3600" b="1" dirty="0">
                <a:latin typeface="Arial" panose="020B0604020202020204" pitchFamily="34" charset="0"/>
                <a:ea typeface="宋体" panose="02010600030101010101" pitchFamily="2" charset="-122"/>
              </a:endParaRPr>
            </a:p>
          </p:txBody>
        </p:sp>
        <p:sp>
          <p:nvSpPr>
            <p:cNvPr id="34820" name="Rectangle 10"/>
            <p:cNvSpPr/>
            <p:nvPr/>
          </p:nvSpPr>
          <p:spPr>
            <a:xfrm>
              <a:off x="113" y="528"/>
              <a:ext cx="5647" cy="1286"/>
            </a:xfrm>
            <a:prstGeom prst="rect">
              <a:avLst/>
            </a:prstGeom>
            <a:solidFill>
              <a:schemeClr val="tx1"/>
            </a:solidFill>
            <a:ln w="28575" cap="flat" cmpd="sng">
              <a:solidFill>
                <a:srgbClr val="0F1F1A"/>
              </a:solidFill>
              <a:prstDash val="solid"/>
              <a:miter/>
              <a:headEnd type="none" w="med" len="med"/>
              <a:tailEnd type="none" w="med" len="med"/>
            </a:ln>
          </p:spPr>
          <p:txBody>
            <a:bodyPr wrap="none" anchor="ctr"/>
            <a:lstStyle/>
            <a:p>
              <a:endParaRPr lang="zh-CN" altLang="en-US" dirty="0">
                <a:latin typeface="Tahoma" panose="020B0604030504040204" pitchFamily="34" charset="0"/>
                <a:ea typeface="宋体" panose="02010600030101010101" pitchFamily="2" charset="-122"/>
              </a:endParaRPr>
            </a:p>
          </p:txBody>
        </p:sp>
        <p:pic>
          <p:nvPicPr>
            <p:cNvPr id="34821" name="Picture 11" descr="152-12~1"/>
            <p:cNvPicPr>
              <a:picLocks noChangeAspect="1"/>
            </p:cNvPicPr>
            <p:nvPr/>
          </p:nvPicPr>
          <p:blipFill>
            <a:blip r:embed="rId3" cstate="email"/>
            <a:stretch>
              <a:fillRect/>
            </a:stretch>
          </p:blipFill>
          <p:spPr>
            <a:xfrm>
              <a:off x="611" y="649"/>
              <a:ext cx="1452" cy="1033"/>
            </a:xfrm>
            <a:prstGeom prst="rect">
              <a:avLst/>
            </a:prstGeom>
            <a:noFill/>
            <a:ln w="9525">
              <a:noFill/>
            </a:ln>
          </p:spPr>
        </p:pic>
        <p:pic>
          <p:nvPicPr>
            <p:cNvPr id="34822" name="Picture 12" descr="U_2161~1"/>
            <p:cNvPicPr>
              <a:picLocks noChangeAspect="1"/>
            </p:cNvPicPr>
            <p:nvPr/>
          </p:nvPicPr>
          <p:blipFill>
            <a:blip r:embed="rId4" cstate="email"/>
            <a:stretch>
              <a:fillRect/>
            </a:stretch>
          </p:blipFill>
          <p:spPr>
            <a:xfrm>
              <a:off x="2592" y="672"/>
              <a:ext cx="1098" cy="1031"/>
            </a:xfrm>
            <a:prstGeom prst="rect">
              <a:avLst/>
            </a:prstGeom>
            <a:noFill/>
            <a:ln w="9525">
              <a:noFill/>
            </a:ln>
          </p:spPr>
        </p:pic>
        <p:sp>
          <p:nvSpPr>
            <p:cNvPr id="34823" name="Rectangle 13"/>
            <p:cNvSpPr/>
            <p:nvPr/>
          </p:nvSpPr>
          <p:spPr>
            <a:xfrm>
              <a:off x="2834" y="1131"/>
              <a:ext cx="726" cy="80"/>
            </a:xfrm>
            <a:prstGeom prst="rect">
              <a:avLst/>
            </a:prstGeom>
            <a:solidFill>
              <a:srgbClr val="0F1F1A"/>
            </a:solidFill>
            <a:ln w="9525" cap="flat" cmpd="sng">
              <a:solidFill>
                <a:srgbClr val="0F1F1A"/>
              </a:solidFill>
              <a:prstDash val="solid"/>
              <a:miter/>
              <a:headEnd type="none" w="med" len="med"/>
              <a:tailEnd type="none" w="med" len="med"/>
            </a:ln>
          </p:spPr>
          <p:txBody>
            <a:bodyPr wrap="none" anchor="ctr"/>
            <a:lstStyle/>
            <a:p>
              <a:endParaRPr lang="zh-CN" altLang="en-US" dirty="0">
                <a:latin typeface="Tahoma" panose="020B0604030504040204" pitchFamily="34" charset="0"/>
                <a:ea typeface="宋体" panose="02010600030101010101" pitchFamily="2" charset="-122"/>
              </a:endParaRPr>
            </a:p>
          </p:txBody>
        </p:sp>
        <p:sp>
          <p:nvSpPr>
            <p:cNvPr id="34824" name="Rectangle 14"/>
            <p:cNvSpPr/>
            <p:nvPr/>
          </p:nvSpPr>
          <p:spPr>
            <a:xfrm>
              <a:off x="96" y="528"/>
              <a:ext cx="295" cy="1286"/>
            </a:xfrm>
            <a:prstGeom prst="rect">
              <a:avLst/>
            </a:prstGeom>
            <a:solidFill>
              <a:schemeClr val="tx1"/>
            </a:solidFill>
            <a:ln w="28575" cap="flat" cmpd="sng">
              <a:solidFill>
                <a:srgbClr val="0F1F1A"/>
              </a:solidFill>
              <a:prstDash val="solid"/>
              <a:miter/>
              <a:headEnd type="none" w="med" len="med"/>
              <a:tailEnd type="none" w="med" len="med"/>
            </a:ln>
          </p:spPr>
          <p:txBody>
            <a:bodyPr wrap="none" anchor="ctr"/>
            <a:lstStyle/>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临</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床</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表</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现</a:t>
              </a:r>
            </a:p>
          </p:txBody>
        </p:sp>
        <p:sp>
          <p:nvSpPr>
            <p:cNvPr id="34825" name="Text Box 15"/>
            <p:cNvSpPr txBox="1"/>
            <p:nvPr/>
          </p:nvSpPr>
          <p:spPr>
            <a:xfrm>
              <a:off x="997" y="1642"/>
              <a:ext cx="998" cy="203"/>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咽部不适</a:t>
              </a:r>
            </a:p>
          </p:txBody>
        </p:sp>
        <p:sp>
          <p:nvSpPr>
            <p:cNvPr id="34826" name="Text Box 16"/>
            <p:cNvSpPr txBox="1"/>
            <p:nvPr/>
          </p:nvSpPr>
          <p:spPr>
            <a:xfrm>
              <a:off x="2676" y="1642"/>
              <a:ext cx="1497" cy="203"/>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         浮肿</a:t>
              </a:r>
            </a:p>
          </p:txBody>
        </p:sp>
        <p:sp>
          <p:nvSpPr>
            <p:cNvPr id="34827" name="Text Box 17"/>
            <p:cNvSpPr txBox="1"/>
            <p:nvPr/>
          </p:nvSpPr>
          <p:spPr>
            <a:xfrm>
              <a:off x="4422" y="1642"/>
              <a:ext cx="817" cy="203"/>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     血尿</a:t>
              </a:r>
            </a:p>
          </p:txBody>
        </p:sp>
        <p:pic>
          <p:nvPicPr>
            <p:cNvPr id="34828" name="Picture 18" descr="xueniao"/>
            <p:cNvPicPr>
              <a:picLocks noChangeAspect="1"/>
            </p:cNvPicPr>
            <p:nvPr/>
          </p:nvPicPr>
          <p:blipFill>
            <a:blip r:embed="rId5" cstate="email"/>
            <a:srcRect/>
            <a:stretch>
              <a:fillRect/>
            </a:stretch>
          </p:blipFill>
          <p:spPr>
            <a:xfrm>
              <a:off x="4785" y="648"/>
              <a:ext cx="485" cy="1045"/>
            </a:xfrm>
            <a:prstGeom prst="rect">
              <a:avLst/>
            </a:prstGeom>
            <a:noFill/>
            <a:ln w="9525">
              <a:noFill/>
            </a:ln>
          </p:spPr>
        </p:pic>
        <p:pic>
          <p:nvPicPr>
            <p:cNvPr id="34829" name="Picture 19" descr="xueniao"/>
            <p:cNvPicPr>
              <a:picLocks noChangeAspect="1"/>
            </p:cNvPicPr>
            <p:nvPr/>
          </p:nvPicPr>
          <p:blipFill>
            <a:blip r:embed="rId6" cstate="email"/>
            <a:srcRect/>
            <a:stretch>
              <a:fillRect/>
            </a:stretch>
          </p:blipFill>
          <p:spPr>
            <a:xfrm>
              <a:off x="4286" y="649"/>
              <a:ext cx="454" cy="1045"/>
            </a:xfrm>
            <a:prstGeom prst="rect">
              <a:avLst/>
            </a:prstGeom>
            <a:noFill/>
            <a:ln w="9525">
              <a:noFill/>
            </a:ln>
          </p:spPr>
        </p:pic>
        <p:sp>
          <p:nvSpPr>
            <p:cNvPr id="34830" name="Text Box 20"/>
            <p:cNvSpPr txBox="1"/>
            <p:nvPr/>
          </p:nvSpPr>
          <p:spPr>
            <a:xfrm>
              <a:off x="4713" y="519"/>
              <a:ext cx="443" cy="142"/>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800" b="1" dirty="0">
                  <a:solidFill>
                    <a:srgbClr val="0F1F1A"/>
                  </a:solidFill>
                  <a:latin typeface="Arial" panose="020B0604020202020204" pitchFamily="34" charset="0"/>
                  <a:ea typeface="宋体" panose="02010600030101010101" pitchFamily="2" charset="-122"/>
                </a:rPr>
                <a:t>洗肉水样</a:t>
              </a:r>
            </a:p>
          </p:txBody>
        </p:sp>
        <p:sp>
          <p:nvSpPr>
            <p:cNvPr id="34831" name="Text Box 21"/>
            <p:cNvSpPr txBox="1"/>
            <p:nvPr/>
          </p:nvSpPr>
          <p:spPr>
            <a:xfrm>
              <a:off x="4240" y="519"/>
              <a:ext cx="272" cy="142"/>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endParaRPr lang="zh-CN" altLang="en-US" sz="800" b="1" dirty="0">
                <a:solidFill>
                  <a:srgbClr val="0F1F1A"/>
                </a:solidFill>
                <a:latin typeface="Arial" panose="020B0604020202020204" pitchFamily="34" charset="0"/>
                <a:ea typeface="宋体" panose="02010600030101010101" pitchFamily="2" charset="-122"/>
              </a:endParaRPr>
            </a:p>
          </p:txBody>
        </p:sp>
      </p:grpSp>
      <p:grpSp>
        <p:nvGrpSpPr>
          <p:cNvPr id="34832" name="Group 22"/>
          <p:cNvGrpSpPr/>
          <p:nvPr/>
        </p:nvGrpSpPr>
        <p:grpSpPr>
          <a:xfrm>
            <a:off x="1143000" y="3886200"/>
            <a:ext cx="8079105" cy="2146363"/>
            <a:chOff x="0" y="0"/>
            <a:chExt cx="5853" cy="1610"/>
          </a:xfrm>
        </p:grpSpPr>
        <p:sp>
          <p:nvSpPr>
            <p:cNvPr id="34833" name="Rectangle 23"/>
            <p:cNvSpPr/>
            <p:nvPr/>
          </p:nvSpPr>
          <p:spPr>
            <a:xfrm>
              <a:off x="0" y="0"/>
              <a:ext cx="5647" cy="1497"/>
            </a:xfrm>
            <a:prstGeom prst="rect">
              <a:avLst/>
            </a:prstGeom>
            <a:solidFill>
              <a:schemeClr val="tx1"/>
            </a:solidFill>
            <a:ln w="28575" cap="flat" cmpd="sng">
              <a:solidFill>
                <a:srgbClr val="0F1F1A"/>
              </a:solidFill>
              <a:prstDash val="solid"/>
              <a:miter/>
              <a:headEnd type="none" w="med" len="med"/>
              <a:tailEnd type="none" w="med" len="med"/>
            </a:ln>
          </p:spPr>
          <p:txBody>
            <a:bodyPr wrap="none" anchor="ctr"/>
            <a:lstStyle/>
            <a:p>
              <a:pPr algn="ctr" eaLnBrk="0" hangingPunct="0">
                <a:buFont typeface="Arial" panose="020B0604020202020204" pitchFamily="34" charset="0"/>
                <a:buNone/>
              </a:pPr>
              <a:endParaRPr lang="zh-CN" altLang="en-US" b="1" dirty="0">
                <a:solidFill>
                  <a:srgbClr val="0F1F1A"/>
                </a:solidFill>
                <a:latin typeface="Arial" panose="020B0604020202020204" pitchFamily="34" charset="0"/>
                <a:ea typeface="宋体" panose="02010600030101010101" pitchFamily="2" charset="-122"/>
              </a:endParaRPr>
            </a:p>
          </p:txBody>
        </p:sp>
        <p:pic>
          <p:nvPicPr>
            <p:cNvPr id="34834" name="Picture 24" descr="IMG389~1"/>
            <p:cNvPicPr>
              <a:picLocks noChangeAspect="1"/>
            </p:cNvPicPr>
            <p:nvPr/>
          </p:nvPicPr>
          <p:blipFill>
            <a:blip r:embed="rId7" cstate="email"/>
            <a:stretch>
              <a:fillRect/>
            </a:stretch>
          </p:blipFill>
          <p:spPr>
            <a:xfrm>
              <a:off x="542" y="91"/>
              <a:ext cx="1295" cy="1144"/>
            </a:xfrm>
            <a:prstGeom prst="rect">
              <a:avLst/>
            </a:prstGeom>
            <a:noFill/>
            <a:ln w="9525">
              <a:noFill/>
            </a:ln>
          </p:spPr>
        </p:pic>
        <p:sp>
          <p:nvSpPr>
            <p:cNvPr id="34835" name="Rectangle 25"/>
            <p:cNvSpPr/>
            <p:nvPr/>
          </p:nvSpPr>
          <p:spPr>
            <a:xfrm>
              <a:off x="0" y="0"/>
              <a:ext cx="295" cy="1497"/>
            </a:xfrm>
            <a:prstGeom prst="rect">
              <a:avLst/>
            </a:prstGeom>
            <a:solidFill>
              <a:schemeClr val="tx1"/>
            </a:solidFill>
            <a:ln w="28575" cap="flat" cmpd="sng">
              <a:solidFill>
                <a:srgbClr val="0F1F1A"/>
              </a:solidFill>
              <a:prstDash val="solid"/>
              <a:miter/>
              <a:headEnd type="none" w="med" len="med"/>
              <a:tailEnd type="none" w="med" len="med"/>
            </a:ln>
          </p:spPr>
          <p:txBody>
            <a:bodyPr wrap="none" anchor="ctr"/>
            <a:lstStyle/>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辅</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助</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检</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查</a:t>
              </a:r>
            </a:p>
          </p:txBody>
        </p:sp>
        <p:sp>
          <p:nvSpPr>
            <p:cNvPr id="34836" name="Text Box 26"/>
            <p:cNvSpPr txBox="1"/>
            <p:nvPr/>
          </p:nvSpPr>
          <p:spPr>
            <a:xfrm>
              <a:off x="541" y="1316"/>
              <a:ext cx="1543" cy="294"/>
            </a:xfrm>
            <a:prstGeom prst="rect">
              <a:avLst/>
            </a:prstGeom>
            <a:noFill/>
            <a:ln w="9525">
              <a:noFill/>
            </a:ln>
          </p:spPr>
          <p:txBody>
            <a:bodyPr anchor="t">
              <a:spAutoFit/>
            </a:bodyPr>
            <a:lstStyle/>
            <a:p>
              <a:pPr eaLnBrk="0" hangingPunct="0">
                <a:lnSpc>
                  <a:spcPct val="70000"/>
                </a:lnSpc>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血压高</a:t>
              </a:r>
              <a:r>
                <a:rPr lang="zh-CN" altLang="en-US" sz="1400" dirty="0">
                  <a:solidFill>
                    <a:schemeClr val="bg1"/>
                  </a:solidFill>
                  <a:latin typeface="Arial" panose="020B0604020202020204" pitchFamily="34" charset="0"/>
                  <a:ea typeface="宋体" panose="02010600030101010101" pitchFamily="2" charset="-122"/>
                </a:rPr>
                <a:t>（</a:t>
              </a:r>
              <a:r>
                <a:rPr lang="en-US" altLang="zh-CN" sz="1400">
                  <a:solidFill>
                    <a:schemeClr val="bg1"/>
                  </a:solidFill>
                  <a:latin typeface="Arial" panose="020B0604020202020204" pitchFamily="34" charset="0"/>
                  <a:ea typeface="宋体" panose="02010600030101010101" pitchFamily="2" charset="-122"/>
                </a:rPr>
                <a:t>150/96mmHg</a:t>
              </a:r>
              <a:r>
                <a:rPr lang="zh-CN" altLang="en-US" sz="1400" dirty="0">
                  <a:solidFill>
                    <a:srgbClr val="0F1F1A"/>
                  </a:solidFill>
                  <a:latin typeface="Arial" panose="020B0604020202020204" pitchFamily="34" charset="0"/>
                  <a:ea typeface="宋体" panose="02010600030101010101" pitchFamily="2" charset="-122"/>
                </a:rPr>
                <a:t>） </a:t>
              </a:r>
            </a:p>
          </p:txBody>
        </p:sp>
        <p:sp>
          <p:nvSpPr>
            <p:cNvPr id="34837" name="Text Box 27"/>
            <p:cNvSpPr txBox="1"/>
            <p:nvPr/>
          </p:nvSpPr>
          <p:spPr>
            <a:xfrm>
              <a:off x="2327" y="1283"/>
              <a:ext cx="1451" cy="230"/>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抗链球菌溶血素阳性</a:t>
              </a:r>
            </a:p>
          </p:txBody>
        </p:sp>
        <p:pic>
          <p:nvPicPr>
            <p:cNvPr id="34838" name="Picture 28" descr="19569_~1"/>
            <p:cNvPicPr>
              <a:picLocks noChangeAspect="1"/>
            </p:cNvPicPr>
            <p:nvPr/>
          </p:nvPicPr>
          <p:blipFill>
            <a:blip r:embed="rId8" cstate="email"/>
            <a:srcRect r="-251"/>
            <a:stretch>
              <a:fillRect/>
            </a:stretch>
          </p:blipFill>
          <p:spPr>
            <a:xfrm>
              <a:off x="3808" y="45"/>
              <a:ext cx="934" cy="1179"/>
            </a:xfrm>
            <a:prstGeom prst="rect">
              <a:avLst/>
            </a:prstGeom>
            <a:noFill/>
            <a:ln w="9525">
              <a:noFill/>
            </a:ln>
          </p:spPr>
        </p:pic>
        <p:pic>
          <p:nvPicPr>
            <p:cNvPr id="34839" name="Picture 29" descr="BK_714~1"/>
            <p:cNvPicPr>
              <a:picLocks noChangeAspect="1"/>
            </p:cNvPicPr>
            <p:nvPr/>
          </p:nvPicPr>
          <p:blipFill>
            <a:blip r:embed="rId9" cstate="email"/>
            <a:srcRect/>
            <a:stretch>
              <a:fillRect/>
            </a:stretch>
          </p:blipFill>
          <p:spPr>
            <a:xfrm>
              <a:off x="4715" y="45"/>
              <a:ext cx="844" cy="1182"/>
            </a:xfrm>
            <a:prstGeom prst="rect">
              <a:avLst/>
            </a:prstGeom>
            <a:noFill/>
            <a:ln w="9525">
              <a:noFill/>
            </a:ln>
          </p:spPr>
        </p:pic>
        <p:sp>
          <p:nvSpPr>
            <p:cNvPr id="34840" name="Text Box 30"/>
            <p:cNvSpPr txBox="1"/>
            <p:nvPr/>
          </p:nvSpPr>
          <p:spPr>
            <a:xfrm>
              <a:off x="3379" y="1348"/>
              <a:ext cx="1451" cy="165"/>
            </a:xfrm>
            <a:prstGeom prst="rect">
              <a:avLst/>
            </a:prstGeom>
            <a:noFill/>
            <a:ln w="9525">
              <a:noFill/>
            </a:ln>
          </p:spPr>
          <p:txBody>
            <a:bodyPr anchor="t">
              <a:spAutoFit/>
            </a:bodyPr>
            <a:lstStyle/>
            <a:p>
              <a:pPr eaLnBrk="0" hangingPunct="0">
                <a:lnSpc>
                  <a:spcPct val="60000"/>
                </a:lnSpc>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         红细胞 </a:t>
              </a:r>
              <a:r>
                <a:rPr lang="en-US" altLang="zh-CN" sz="1400" b="1">
                  <a:solidFill>
                    <a:schemeClr val="bg1"/>
                  </a:solidFill>
                  <a:latin typeface="Arial" panose="020B0604020202020204" pitchFamily="34" charset="0"/>
                  <a:ea typeface="宋体" panose="02010600030101010101" pitchFamily="2" charset="-122"/>
                </a:rPr>
                <a:t>20-30</a:t>
              </a:r>
              <a:r>
                <a:rPr lang="zh-CN" altLang="en-US" sz="1400" b="1" dirty="0">
                  <a:solidFill>
                    <a:schemeClr val="bg1"/>
                  </a:solidFill>
                  <a:latin typeface="Arial" panose="020B0604020202020204" pitchFamily="34" charset="0"/>
                  <a:ea typeface="宋体" panose="02010600030101010101" pitchFamily="2" charset="-122"/>
                </a:rPr>
                <a:t>个</a:t>
              </a:r>
              <a:r>
                <a:rPr lang="en-US" altLang="zh-CN" sz="1400" b="1">
                  <a:solidFill>
                    <a:schemeClr val="bg1"/>
                  </a:solidFill>
                  <a:latin typeface="Arial" panose="020B0604020202020204" pitchFamily="34" charset="0"/>
                  <a:ea typeface="宋体" panose="02010600030101010101" pitchFamily="2" charset="-122"/>
                </a:rPr>
                <a:t>/</a:t>
              </a:r>
              <a:endParaRPr lang="zh-CN" altLang="en-US" sz="1400" b="1" dirty="0">
                <a:solidFill>
                  <a:schemeClr val="bg1"/>
                </a:solidFill>
                <a:latin typeface="Arial" panose="020B0604020202020204" pitchFamily="34" charset="0"/>
                <a:ea typeface="宋体" panose="02010600030101010101" pitchFamily="2" charset="-122"/>
              </a:endParaRPr>
            </a:p>
          </p:txBody>
        </p:sp>
        <p:sp>
          <p:nvSpPr>
            <p:cNvPr id="34841" name="Rectangle 31"/>
            <p:cNvSpPr/>
            <p:nvPr/>
          </p:nvSpPr>
          <p:spPr>
            <a:xfrm>
              <a:off x="4876" y="1305"/>
              <a:ext cx="977" cy="230"/>
            </a:xfrm>
            <a:prstGeom prst="rect">
              <a:avLst/>
            </a:prstGeom>
            <a:noFill/>
            <a:ln w="9525">
              <a:noFill/>
            </a:ln>
          </p:spPr>
          <p:txBody>
            <a:bodyPr wrap="square"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尿蛋白 </a:t>
              </a:r>
              <a:r>
                <a:rPr lang="en-US" altLang="zh-CN" sz="1400" b="1" dirty="0" smtClean="0">
                  <a:solidFill>
                    <a:schemeClr val="bg1"/>
                  </a:solidFill>
                  <a:latin typeface="Arial" panose="020B0604020202020204" pitchFamily="34" charset="0"/>
                  <a:ea typeface="宋体" panose="02010600030101010101" pitchFamily="2" charset="-122"/>
                </a:rPr>
                <a:t>++</a:t>
              </a:r>
              <a:endParaRPr lang="zh-CN" altLang="en-US" sz="1400" b="1" dirty="0">
                <a:solidFill>
                  <a:schemeClr val="bg1"/>
                </a:solidFill>
                <a:latin typeface="Arial" panose="020B0604020202020204" pitchFamily="34" charset="0"/>
                <a:ea typeface="宋体" panose="02010600030101010101" pitchFamily="2" charset="-122"/>
              </a:endParaRPr>
            </a:p>
          </p:txBody>
        </p:sp>
        <p:pic>
          <p:nvPicPr>
            <p:cNvPr id="34842" name="Picture 32" descr="T01824~1"/>
            <p:cNvPicPr>
              <a:picLocks noChangeAspect="1"/>
            </p:cNvPicPr>
            <p:nvPr/>
          </p:nvPicPr>
          <p:blipFill>
            <a:blip r:embed="rId10" cstate="email"/>
            <a:srcRect/>
            <a:stretch>
              <a:fillRect/>
            </a:stretch>
          </p:blipFill>
          <p:spPr>
            <a:xfrm>
              <a:off x="1948" y="91"/>
              <a:ext cx="1698" cy="1151"/>
            </a:xfrm>
            <a:prstGeom prst="rect">
              <a:avLst/>
            </a:prstGeom>
            <a:noFill/>
            <a:ln w="9525">
              <a:noFill/>
            </a:ln>
          </p:spPr>
        </p:pic>
      </p:grpSp>
      <p:sp>
        <p:nvSpPr>
          <p:cNvPr id="22530" name="文本框 2"/>
          <p:cNvSpPr txBox="1"/>
          <p:nvPr/>
        </p:nvSpPr>
        <p:spPr>
          <a:xfrm>
            <a:off x="2415540" y="6179820"/>
            <a:ext cx="5240655" cy="398780"/>
          </a:xfrm>
          <a:prstGeom prst="rect">
            <a:avLst/>
          </a:prstGeom>
          <a:noFill/>
          <a:ln w="9525">
            <a:noFill/>
          </a:ln>
        </p:spPr>
        <p:txBody>
          <a:bodyPr wrap="square">
            <a:spAutoFit/>
          </a:bodyPr>
          <a:lstStyle/>
          <a:p>
            <a:r>
              <a:rPr lang="en-US" altLang="zh-CN" sz="1400" b="0" dirty="0">
                <a:solidFill>
                  <a:schemeClr val="tx2"/>
                </a:solidFill>
                <a:latin typeface="微软雅黑" panose="020B0503020204020204" charset="-122"/>
                <a:ea typeface="微软雅黑" panose="020B0503020204020204" charset="-122"/>
              </a:rPr>
              <a:t> </a:t>
            </a:r>
            <a:r>
              <a:rPr lang="zh-CN" altLang="en-US" sz="2000" b="1" dirty="0">
                <a:solidFill>
                  <a:schemeClr val="folHlink"/>
                </a:solidFill>
                <a:latin typeface="黑体" panose="02010609060101010101" pitchFamily="49" charset="-122"/>
                <a:ea typeface="黑体" panose="02010609060101010101" pitchFamily="49" charset="-122"/>
                <a:cs typeface="+mn-ea"/>
              </a:rPr>
              <a:t>（举例</a:t>
            </a:r>
            <a:r>
              <a:rPr lang="zh-CN" altLang="en-US" sz="2000" b="1" dirty="0">
                <a:solidFill>
                  <a:schemeClr val="folHlink"/>
                </a:solidFill>
                <a:latin typeface="黑体" panose="02010609060101010101" pitchFamily="49" charset="-122"/>
                <a:ea typeface="黑体" panose="02010609060101010101" pitchFamily="49" charset="-122"/>
                <a:cs typeface="+mn-ea"/>
                <a:sym typeface="+mn-ea"/>
              </a:rPr>
              <a:t>3：引自</a:t>
            </a:r>
            <a:r>
              <a:rPr lang="zh-CN" altLang="en-US" sz="2000" b="1" dirty="0">
                <a:solidFill>
                  <a:schemeClr val="folHlink"/>
                </a:solidFill>
                <a:latin typeface="黑体" panose="02010609060101010101" pitchFamily="49" charset="-122"/>
                <a:ea typeface="黑体" panose="02010609060101010101" pitchFamily="49" charset="-122"/>
                <a:sym typeface="+mn-ea"/>
              </a:rPr>
              <a:t>冯利杰老师参赛课件</a:t>
            </a:r>
            <a:r>
              <a:rPr lang="zh-CN" sz="2000" b="0" dirty="0">
                <a:solidFill>
                  <a:srgbClr val="004ABA"/>
                </a:solidFill>
                <a:latin typeface="微软雅黑" panose="020B0503020204020204" charset="-122"/>
                <a:ea typeface="微软雅黑" panose="020B0503020204020204" charset="-122"/>
              </a:rPr>
              <a:t>）</a:t>
            </a:r>
            <a:endParaRPr lang="zh-CN" altLang="en-US" sz="2000" b="0" dirty="0">
              <a:solidFill>
                <a:srgbClr val="004ABA"/>
              </a:solidFill>
              <a:latin typeface="微软雅黑" panose="020B0503020204020204" charset="-122"/>
              <a:ea typeface="微软雅黑" panose="020B0503020204020204" charset="-122"/>
            </a:endParaRPr>
          </a:p>
        </p:txBody>
      </p:sp>
      <p:sp>
        <p:nvSpPr>
          <p:cNvPr id="24" name="椭圆 23"/>
          <p:cNvSpPr/>
          <p:nvPr/>
        </p:nvSpPr>
        <p:spPr>
          <a:xfrm>
            <a:off x="6080760" y="5374005"/>
            <a:ext cx="2856865" cy="737870"/>
          </a:xfrm>
          <a:prstGeom prst="ellipse">
            <a:avLst/>
          </a:prstGeom>
          <a:noFill/>
          <a:ln w="76200" cap="flat" cmpd="sng">
            <a:solidFill>
              <a:srgbClr val="C00000"/>
            </a:solidFill>
            <a:prstDash val="solid"/>
            <a:headEnd type="none" w="med" len="med"/>
            <a:tailEnd type="none" w="med" len="med"/>
          </a:ln>
        </p:spPr>
        <p:txBody>
          <a:bodyPr/>
          <a:lstStyle/>
          <a:p>
            <a:endParaRPr lang="zh-CN" altLang="en-US" dirty="0">
              <a:solidFill>
                <a:srgbClr val="990033"/>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plus(in)">
                                      <p:cBhvr>
                                        <p:cTn id="7" dur="1000"/>
                                        <p:tgtEl>
                                          <p:spTgt spid="24"/>
                                        </p:tgtEl>
                                      </p:cBhvr>
                                    </p:animEffect>
                                  </p:childTnLst>
                                </p:cTn>
                              </p:par>
                              <p:par>
                                <p:cTn id="8" presetID="26" presetClass="emph" presetSubtype="0" fill="hold" grpId="1" nodeType="withEffect">
                                  <p:stCondLst>
                                    <p:cond delay="0"/>
                                  </p:stCondLst>
                                  <p:childTnLst>
                                    <p:animEffect transition="out" filter="fade">
                                      <p:cBhvr>
                                        <p:cTn id="9" dur="2000" tmFilter="0, 0; .2, .5; .8, .5; 1, 0"/>
                                        <p:tgtEl>
                                          <p:spTgt spid="24"/>
                                        </p:tgtEl>
                                      </p:cBhvr>
                                    </p:animEffect>
                                    <p:animScale>
                                      <p:cBhvr>
                                        <p:cTn id="10" dur="100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4" grpId="1"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body"/>
          </p:nvPr>
        </p:nvSpPr>
        <p:spPr>
          <a:xfrm>
            <a:off x="1142976" y="2762272"/>
            <a:ext cx="7848600" cy="3810000"/>
          </a:xfrm>
        </p:spPr>
        <p:txBody>
          <a:bodyPr vert="horz" wrap="square" lIns="91440" tIns="45720" rIns="91440" bIns="45720" anchor="t"/>
          <a:lstStyle/>
          <a:p>
            <a:pPr lvl="0">
              <a:lnSpc>
                <a:spcPct val="150000"/>
              </a:lnSpc>
              <a:spcBef>
                <a:spcPct val="40000"/>
              </a:spcBef>
              <a:buClr>
                <a:srgbClr val="A50021"/>
              </a:buClr>
              <a:buNone/>
            </a:pPr>
            <a:r>
              <a:rPr lang="zh-CN" altLang="en-US" sz="2800" b="1" kern="1200" dirty="0">
                <a:solidFill>
                  <a:srgbClr val="0070C0"/>
                </a:solidFill>
                <a:latin typeface="黑体" panose="02010609060101010101" pitchFamily="49" charset="-122"/>
                <a:ea typeface="黑体" panose="02010609060101010101" pitchFamily="49" charset="-122"/>
                <a:cs typeface="+mn-ea"/>
              </a:rPr>
              <a:t>肾形成尿液的结构基础是什么？</a:t>
            </a:r>
          </a:p>
          <a:p>
            <a:pPr lvl="0">
              <a:lnSpc>
                <a:spcPct val="150000"/>
              </a:lnSpc>
              <a:spcBef>
                <a:spcPct val="40000"/>
              </a:spcBef>
              <a:buClr>
                <a:srgbClr val="A50021"/>
              </a:buClr>
              <a:buNone/>
            </a:pPr>
            <a:r>
              <a:rPr lang="zh-CN" altLang="en-US" sz="2800" b="1" kern="1200" dirty="0">
                <a:solidFill>
                  <a:srgbClr val="0070C0"/>
                </a:solidFill>
                <a:latin typeface="黑体" panose="02010609060101010101" pitchFamily="49" charset="-122"/>
                <a:ea typeface="黑体" panose="02010609060101010101" pitchFamily="49" charset="-122"/>
                <a:cs typeface="+mn-ea"/>
              </a:rPr>
              <a:t>正常状态下，尿液怎么形成的？</a:t>
            </a:r>
          </a:p>
          <a:p>
            <a:pPr lvl="0">
              <a:lnSpc>
                <a:spcPct val="150000"/>
              </a:lnSpc>
              <a:spcBef>
                <a:spcPct val="40000"/>
              </a:spcBef>
              <a:buClr>
                <a:srgbClr val="A50021"/>
              </a:buClr>
              <a:buNone/>
            </a:pPr>
            <a:r>
              <a:rPr lang="zh-CN" altLang="en-US" sz="2800" b="1" kern="1200" dirty="0">
                <a:solidFill>
                  <a:srgbClr val="0070C0"/>
                </a:solidFill>
                <a:latin typeface="黑体" panose="02010609060101010101" pitchFamily="49" charset="-122"/>
                <a:ea typeface="黑体" panose="02010609060101010101" pitchFamily="49" charset="-122"/>
                <a:cs typeface="+mn-ea"/>
              </a:rPr>
              <a:t>急性肾小球肾炎患者为什么出现血尿、蛋白尿？</a:t>
            </a:r>
            <a:endParaRPr lang="zh-CN" altLang="en-US" sz="2800" b="1" kern="1200" dirty="0">
              <a:solidFill>
                <a:schemeClr val="folHlink"/>
              </a:solidFill>
              <a:latin typeface="黑体" panose="02010609060101010101" pitchFamily="49" charset="-122"/>
              <a:ea typeface="黑体" panose="02010609060101010101" pitchFamily="49" charset="-122"/>
              <a:cs typeface="+mn-ea"/>
            </a:endParaRPr>
          </a:p>
          <a:p>
            <a:pPr lvl="0">
              <a:lnSpc>
                <a:spcPct val="150000"/>
              </a:lnSpc>
              <a:buClr>
                <a:srgbClr val="A50021"/>
              </a:buClr>
              <a:buNone/>
            </a:pPr>
            <a:endParaRPr lang="en-US" altLang="zh-CN" sz="2400" b="1" dirty="0">
              <a:solidFill>
                <a:srgbClr val="A50021"/>
              </a:solidFill>
              <a:latin typeface="黑体" panose="02010609060101010101" pitchFamily="49" charset="-122"/>
              <a:ea typeface="黑体" panose="02010609060101010101" pitchFamily="49" charset="-122"/>
            </a:endParaRPr>
          </a:p>
        </p:txBody>
      </p:sp>
      <p:pic>
        <p:nvPicPr>
          <p:cNvPr id="18435" name="Picture 3" descr="130530~1"/>
          <p:cNvPicPr>
            <a:picLocks noChangeAspect="1"/>
          </p:cNvPicPr>
          <p:nvPr/>
        </p:nvPicPr>
        <p:blipFill>
          <a:blip r:embed="rId3" cstate="email"/>
          <a:srcRect/>
          <a:stretch>
            <a:fillRect/>
          </a:stretch>
        </p:blipFill>
        <p:spPr>
          <a:xfrm>
            <a:off x="152400" y="762000"/>
            <a:ext cx="1524000" cy="2057400"/>
          </a:xfrm>
          <a:prstGeom prst="rect">
            <a:avLst/>
          </a:prstGeom>
          <a:noFill/>
          <a:ln w="9525">
            <a:noFill/>
          </a:ln>
        </p:spPr>
      </p:pic>
      <p:grpSp>
        <p:nvGrpSpPr>
          <p:cNvPr id="4" name="组合 3"/>
          <p:cNvGrpSpPr/>
          <p:nvPr/>
        </p:nvGrpSpPr>
        <p:grpSpPr>
          <a:xfrm>
            <a:off x="6643702" y="2181517"/>
            <a:ext cx="792480" cy="2247615"/>
            <a:chOff x="6643702" y="2181517"/>
            <a:chExt cx="792480" cy="2247615"/>
          </a:xfrm>
        </p:grpSpPr>
        <p:sp>
          <p:nvSpPr>
            <p:cNvPr id="5" name="TextBox 4"/>
            <p:cNvSpPr txBox="1"/>
            <p:nvPr/>
          </p:nvSpPr>
          <p:spPr>
            <a:xfrm>
              <a:off x="6643702" y="2181517"/>
              <a:ext cx="792480" cy="460375"/>
            </a:xfrm>
            <a:prstGeom prst="rect">
              <a:avLst/>
            </a:prstGeom>
            <a:noFill/>
          </p:spPr>
          <p:txBody>
            <a:bodyPr wrap="none" rtlCol="0">
              <a:spAutoFit/>
            </a:bodyPr>
            <a:lstStyle/>
            <a:p>
              <a:r>
                <a:rPr lang="zh-CN" altLang="en-US" sz="2400" dirty="0" smtClean="0">
                  <a:solidFill>
                    <a:srgbClr val="2C67D2"/>
                  </a:solidFill>
                  <a:latin typeface="微软雅黑" panose="020B0503020204020204" charset="-122"/>
                  <a:ea typeface="微软雅黑" panose="020B0503020204020204" charset="-122"/>
                </a:rPr>
                <a:t>授课</a:t>
              </a:r>
            </a:p>
          </p:txBody>
        </p:sp>
        <p:sp>
          <p:nvSpPr>
            <p:cNvPr id="6" name="下箭头 5"/>
            <p:cNvSpPr/>
            <p:nvPr/>
          </p:nvSpPr>
          <p:spPr>
            <a:xfrm>
              <a:off x="6929454" y="2857496"/>
              <a:ext cx="285752" cy="1571636"/>
            </a:xfrm>
            <a:prstGeom prst="down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0000FF"/>
                  </a:solidFill>
                </a:ln>
                <a:solidFill>
                  <a:srgbClr val="0000FF"/>
                </a:solidFill>
              </a:endParaRPr>
            </a:p>
          </p:txBody>
        </p:sp>
      </p:grpSp>
      <p:grpSp>
        <p:nvGrpSpPr>
          <p:cNvPr id="7" name="组合 6"/>
          <p:cNvGrpSpPr/>
          <p:nvPr/>
        </p:nvGrpSpPr>
        <p:grpSpPr>
          <a:xfrm>
            <a:off x="7715272" y="2181517"/>
            <a:ext cx="1071570" cy="2247615"/>
            <a:chOff x="7715272" y="2181517"/>
            <a:chExt cx="1071570" cy="2247615"/>
          </a:xfrm>
        </p:grpSpPr>
        <p:sp>
          <p:nvSpPr>
            <p:cNvPr id="8" name="TextBox 7"/>
            <p:cNvSpPr txBox="1"/>
            <p:nvPr/>
          </p:nvSpPr>
          <p:spPr>
            <a:xfrm>
              <a:off x="7715272" y="2181517"/>
              <a:ext cx="1071570" cy="460375"/>
            </a:xfrm>
            <a:prstGeom prst="rect">
              <a:avLst/>
            </a:prstGeom>
            <a:noFill/>
          </p:spPr>
          <p:txBody>
            <a:bodyPr wrap="square" rtlCol="0">
              <a:spAutoFit/>
            </a:bodyPr>
            <a:lstStyle/>
            <a:p>
              <a:r>
                <a:rPr lang="zh-CN" altLang="en-US" sz="2400" dirty="0" smtClean="0">
                  <a:solidFill>
                    <a:srgbClr val="2C67D2"/>
                  </a:solidFill>
                  <a:latin typeface="微软雅黑" panose="020B0503020204020204" charset="-122"/>
                  <a:ea typeface="微软雅黑" panose="020B0503020204020204" charset="-122"/>
                  <a:cs typeface="+mn-ea"/>
                </a:rPr>
                <a:t>逻辑</a:t>
              </a:r>
              <a:endParaRPr lang="zh-CN" altLang="en-US" sz="2400" dirty="0">
                <a:solidFill>
                  <a:srgbClr val="0000FF"/>
                </a:solidFill>
                <a:latin typeface="微软雅黑" panose="020B0503020204020204" charset="-122"/>
                <a:ea typeface="微软雅黑" panose="020B0503020204020204" charset="-122"/>
              </a:endParaRPr>
            </a:p>
          </p:txBody>
        </p:sp>
        <p:sp>
          <p:nvSpPr>
            <p:cNvPr id="9" name="上箭头 8"/>
            <p:cNvSpPr/>
            <p:nvPr/>
          </p:nvSpPr>
          <p:spPr>
            <a:xfrm>
              <a:off x="8072462" y="2857496"/>
              <a:ext cx="142876" cy="1571636"/>
            </a:xfrm>
            <a:prstGeom prst="upArrow">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817" name="Text Box 7"/>
          <p:cNvSpPr txBox="1"/>
          <p:nvPr/>
        </p:nvSpPr>
        <p:spPr>
          <a:xfrm>
            <a:off x="2206625" y="1189355"/>
            <a:ext cx="4227513" cy="645160"/>
          </a:xfrm>
          <a:prstGeom prst="rect">
            <a:avLst/>
          </a:prstGeom>
          <a:noFill/>
          <a:ln w="9525">
            <a:noFill/>
          </a:ln>
        </p:spPr>
        <p:txBody>
          <a:bodyPr wrap="square" anchor="t">
            <a:spAutoFit/>
          </a:bodyPr>
          <a:lstStyle/>
          <a:p>
            <a:pPr eaLnBrk="0" hangingPunct="0">
              <a:spcBef>
                <a:spcPct val="50000"/>
              </a:spcBef>
              <a:buFont typeface="Arial" panose="020B0604020202020204" pitchFamily="34" charset="0"/>
              <a:buNone/>
            </a:pPr>
            <a:r>
              <a:rPr lang="zh-CN" altLang="en-US" sz="3200" b="1" dirty="0">
                <a:solidFill>
                  <a:srgbClr val="0F1F1A"/>
                </a:solidFill>
                <a:latin typeface="黑体" panose="02010609060101010101" pitchFamily="49" charset="-122"/>
                <a:ea typeface="黑体" panose="02010609060101010101" pitchFamily="49" charset="-122"/>
              </a:rPr>
              <a:t>  </a:t>
            </a:r>
            <a:r>
              <a:rPr lang="zh-CN" altLang="en-US" sz="3600" b="1" dirty="0">
                <a:solidFill>
                  <a:srgbClr val="2C67D2"/>
                </a:solidFill>
                <a:latin typeface="黑体" panose="02010609060101010101" pitchFamily="49" charset="-122"/>
                <a:ea typeface="黑体" panose="02010609060101010101" pitchFamily="49" charset="-122"/>
              </a:rPr>
              <a:t>设问思考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7"/>
          <p:cNvSpPr txBox="1"/>
          <p:nvPr/>
        </p:nvSpPr>
        <p:spPr>
          <a:xfrm>
            <a:off x="2568575" y="1012825"/>
            <a:ext cx="4227513" cy="645160"/>
          </a:xfrm>
          <a:prstGeom prst="rect">
            <a:avLst/>
          </a:prstGeom>
          <a:noFill/>
          <a:ln w="9525">
            <a:noFill/>
          </a:ln>
        </p:spPr>
        <p:txBody>
          <a:bodyPr wrap="square" anchor="t">
            <a:spAutoFit/>
          </a:bodyPr>
          <a:lstStyle/>
          <a:p>
            <a:pPr eaLnBrk="0" hangingPunct="0">
              <a:spcBef>
                <a:spcPct val="50000"/>
              </a:spcBef>
              <a:buFont typeface="Arial" panose="020B0604020202020204" pitchFamily="34" charset="0"/>
              <a:buNone/>
            </a:pPr>
            <a:r>
              <a:rPr lang="zh-CN" altLang="en-US" sz="3200" b="1" dirty="0">
                <a:solidFill>
                  <a:srgbClr val="0F1F1A"/>
                </a:solidFill>
                <a:latin typeface="黑体" panose="02010609060101010101" pitchFamily="49" charset="-122"/>
                <a:ea typeface="黑体" panose="02010609060101010101" pitchFamily="49" charset="-122"/>
              </a:rPr>
              <a:t>  </a:t>
            </a:r>
            <a:r>
              <a:rPr lang="zh-CN" altLang="en-US" sz="3600" b="1" dirty="0">
                <a:solidFill>
                  <a:srgbClr val="2C67D2"/>
                </a:solidFill>
                <a:latin typeface="黑体" panose="02010609060101010101" pitchFamily="49" charset="-122"/>
                <a:ea typeface="黑体" panose="02010609060101010101" pitchFamily="49" charset="-122"/>
                <a:sym typeface="+mn-ea"/>
              </a:rPr>
              <a:t>临床案例导入</a:t>
            </a:r>
          </a:p>
        </p:txBody>
      </p:sp>
      <p:grpSp>
        <p:nvGrpSpPr>
          <p:cNvPr id="34818" name="Group 39"/>
          <p:cNvGrpSpPr/>
          <p:nvPr/>
        </p:nvGrpSpPr>
        <p:grpSpPr>
          <a:xfrm>
            <a:off x="1143000" y="1828800"/>
            <a:ext cx="7794625" cy="2004937"/>
            <a:chOff x="96" y="519"/>
            <a:chExt cx="5664" cy="1326"/>
          </a:xfrm>
        </p:grpSpPr>
        <p:sp>
          <p:nvSpPr>
            <p:cNvPr id="34819" name="Text Box 9"/>
            <p:cNvSpPr txBox="1"/>
            <p:nvPr/>
          </p:nvSpPr>
          <p:spPr>
            <a:xfrm>
              <a:off x="4680" y="616"/>
              <a:ext cx="377" cy="424"/>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endParaRPr lang="zh-CN" altLang="en-US" sz="3600" b="1" dirty="0">
                <a:latin typeface="Arial" panose="020B0604020202020204" pitchFamily="34" charset="0"/>
                <a:ea typeface="宋体" panose="02010600030101010101" pitchFamily="2" charset="-122"/>
              </a:endParaRPr>
            </a:p>
          </p:txBody>
        </p:sp>
        <p:sp>
          <p:nvSpPr>
            <p:cNvPr id="34820" name="Rectangle 10"/>
            <p:cNvSpPr/>
            <p:nvPr/>
          </p:nvSpPr>
          <p:spPr>
            <a:xfrm>
              <a:off x="113" y="528"/>
              <a:ext cx="5647" cy="1286"/>
            </a:xfrm>
            <a:prstGeom prst="rect">
              <a:avLst/>
            </a:prstGeom>
            <a:solidFill>
              <a:schemeClr val="tx1"/>
            </a:solidFill>
            <a:ln w="28575" cap="flat" cmpd="sng">
              <a:solidFill>
                <a:srgbClr val="0F1F1A"/>
              </a:solidFill>
              <a:prstDash val="solid"/>
              <a:miter/>
              <a:headEnd type="none" w="med" len="med"/>
              <a:tailEnd type="none" w="med" len="med"/>
            </a:ln>
          </p:spPr>
          <p:txBody>
            <a:bodyPr wrap="none" anchor="ctr"/>
            <a:lstStyle/>
            <a:p>
              <a:endParaRPr lang="zh-CN" altLang="en-US" dirty="0">
                <a:latin typeface="Tahoma" panose="020B0604030504040204" pitchFamily="34" charset="0"/>
                <a:ea typeface="宋体" panose="02010600030101010101" pitchFamily="2" charset="-122"/>
              </a:endParaRPr>
            </a:p>
          </p:txBody>
        </p:sp>
        <p:pic>
          <p:nvPicPr>
            <p:cNvPr id="34821" name="Picture 11" descr="152-12~1"/>
            <p:cNvPicPr>
              <a:picLocks noChangeAspect="1"/>
            </p:cNvPicPr>
            <p:nvPr/>
          </p:nvPicPr>
          <p:blipFill>
            <a:blip r:embed="rId3" cstate="email"/>
            <a:stretch>
              <a:fillRect/>
            </a:stretch>
          </p:blipFill>
          <p:spPr>
            <a:xfrm>
              <a:off x="611" y="649"/>
              <a:ext cx="1452" cy="1033"/>
            </a:xfrm>
            <a:prstGeom prst="rect">
              <a:avLst/>
            </a:prstGeom>
            <a:noFill/>
            <a:ln w="9525">
              <a:noFill/>
            </a:ln>
          </p:spPr>
        </p:pic>
        <p:pic>
          <p:nvPicPr>
            <p:cNvPr id="34822" name="Picture 12" descr="U_2161~1"/>
            <p:cNvPicPr>
              <a:picLocks noChangeAspect="1"/>
            </p:cNvPicPr>
            <p:nvPr/>
          </p:nvPicPr>
          <p:blipFill>
            <a:blip r:embed="rId4" cstate="email"/>
            <a:stretch>
              <a:fillRect/>
            </a:stretch>
          </p:blipFill>
          <p:spPr>
            <a:xfrm>
              <a:off x="2592" y="672"/>
              <a:ext cx="1098" cy="1031"/>
            </a:xfrm>
            <a:prstGeom prst="rect">
              <a:avLst/>
            </a:prstGeom>
            <a:noFill/>
            <a:ln w="9525">
              <a:noFill/>
            </a:ln>
          </p:spPr>
        </p:pic>
        <p:sp>
          <p:nvSpPr>
            <p:cNvPr id="34823" name="Rectangle 13"/>
            <p:cNvSpPr/>
            <p:nvPr/>
          </p:nvSpPr>
          <p:spPr>
            <a:xfrm>
              <a:off x="2834" y="1131"/>
              <a:ext cx="726" cy="80"/>
            </a:xfrm>
            <a:prstGeom prst="rect">
              <a:avLst/>
            </a:prstGeom>
            <a:solidFill>
              <a:srgbClr val="0F1F1A"/>
            </a:solidFill>
            <a:ln w="9525" cap="flat" cmpd="sng">
              <a:solidFill>
                <a:srgbClr val="0F1F1A"/>
              </a:solidFill>
              <a:prstDash val="solid"/>
              <a:miter/>
              <a:headEnd type="none" w="med" len="med"/>
              <a:tailEnd type="none" w="med" len="med"/>
            </a:ln>
          </p:spPr>
          <p:txBody>
            <a:bodyPr wrap="none" anchor="ctr"/>
            <a:lstStyle/>
            <a:p>
              <a:endParaRPr lang="zh-CN" altLang="en-US" dirty="0">
                <a:latin typeface="Tahoma" panose="020B0604030504040204" pitchFamily="34" charset="0"/>
                <a:ea typeface="宋体" panose="02010600030101010101" pitchFamily="2" charset="-122"/>
              </a:endParaRPr>
            </a:p>
          </p:txBody>
        </p:sp>
        <p:sp>
          <p:nvSpPr>
            <p:cNvPr id="34824" name="Rectangle 14"/>
            <p:cNvSpPr/>
            <p:nvPr/>
          </p:nvSpPr>
          <p:spPr>
            <a:xfrm>
              <a:off x="96" y="528"/>
              <a:ext cx="295" cy="1286"/>
            </a:xfrm>
            <a:prstGeom prst="rect">
              <a:avLst/>
            </a:prstGeom>
            <a:solidFill>
              <a:schemeClr val="tx1"/>
            </a:solidFill>
            <a:ln w="28575" cap="flat" cmpd="sng">
              <a:solidFill>
                <a:srgbClr val="0F1F1A"/>
              </a:solidFill>
              <a:prstDash val="solid"/>
              <a:miter/>
              <a:headEnd type="none" w="med" len="med"/>
              <a:tailEnd type="none" w="med" len="med"/>
            </a:ln>
          </p:spPr>
          <p:txBody>
            <a:bodyPr wrap="none" anchor="ctr"/>
            <a:lstStyle/>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临</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床</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表</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现</a:t>
              </a:r>
            </a:p>
          </p:txBody>
        </p:sp>
        <p:sp>
          <p:nvSpPr>
            <p:cNvPr id="34825" name="Text Box 15"/>
            <p:cNvSpPr txBox="1"/>
            <p:nvPr/>
          </p:nvSpPr>
          <p:spPr>
            <a:xfrm>
              <a:off x="997" y="1642"/>
              <a:ext cx="998" cy="203"/>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咽部不适</a:t>
              </a:r>
            </a:p>
          </p:txBody>
        </p:sp>
        <p:sp>
          <p:nvSpPr>
            <p:cNvPr id="34826" name="Text Box 16"/>
            <p:cNvSpPr txBox="1"/>
            <p:nvPr/>
          </p:nvSpPr>
          <p:spPr>
            <a:xfrm>
              <a:off x="2676" y="1642"/>
              <a:ext cx="1497" cy="203"/>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         浮肿</a:t>
              </a:r>
            </a:p>
          </p:txBody>
        </p:sp>
        <p:sp>
          <p:nvSpPr>
            <p:cNvPr id="34827" name="Text Box 17"/>
            <p:cNvSpPr txBox="1"/>
            <p:nvPr/>
          </p:nvSpPr>
          <p:spPr>
            <a:xfrm>
              <a:off x="4422" y="1642"/>
              <a:ext cx="817" cy="203"/>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     血尿</a:t>
              </a:r>
            </a:p>
          </p:txBody>
        </p:sp>
        <p:pic>
          <p:nvPicPr>
            <p:cNvPr id="34828" name="Picture 18" descr="xueniao"/>
            <p:cNvPicPr>
              <a:picLocks noChangeAspect="1"/>
            </p:cNvPicPr>
            <p:nvPr/>
          </p:nvPicPr>
          <p:blipFill>
            <a:blip r:embed="rId5" cstate="email"/>
            <a:srcRect/>
            <a:stretch>
              <a:fillRect/>
            </a:stretch>
          </p:blipFill>
          <p:spPr>
            <a:xfrm>
              <a:off x="4785" y="648"/>
              <a:ext cx="485" cy="1045"/>
            </a:xfrm>
            <a:prstGeom prst="rect">
              <a:avLst/>
            </a:prstGeom>
            <a:noFill/>
            <a:ln w="9525">
              <a:noFill/>
            </a:ln>
          </p:spPr>
        </p:pic>
        <p:pic>
          <p:nvPicPr>
            <p:cNvPr id="34829" name="Picture 19" descr="xueniao"/>
            <p:cNvPicPr>
              <a:picLocks noChangeAspect="1"/>
            </p:cNvPicPr>
            <p:nvPr/>
          </p:nvPicPr>
          <p:blipFill>
            <a:blip r:embed="rId6" cstate="email"/>
            <a:srcRect/>
            <a:stretch>
              <a:fillRect/>
            </a:stretch>
          </p:blipFill>
          <p:spPr>
            <a:xfrm>
              <a:off x="4286" y="649"/>
              <a:ext cx="454" cy="1045"/>
            </a:xfrm>
            <a:prstGeom prst="rect">
              <a:avLst/>
            </a:prstGeom>
            <a:noFill/>
            <a:ln w="9525">
              <a:noFill/>
            </a:ln>
          </p:spPr>
        </p:pic>
        <p:sp>
          <p:nvSpPr>
            <p:cNvPr id="34830" name="Text Box 20"/>
            <p:cNvSpPr txBox="1"/>
            <p:nvPr/>
          </p:nvSpPr>
          <p:spPr>
            <a:xfrm>
              <a:off x="4713" y="519"/>
              <a:ext cx="443" cy="142"/>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800" b="1" dirty="0">
                  <a:solidFill>
                    <a:srgbClr val="0F1F1A"/>
                  </a:solidFill>
                  <a:latin typeface="Arial" panose="020B0604020202020204" pitchFamily="34" charset="0"/>
                  <a:ea typeface="宋体" panose="02010600030101010101" pitchFamily="2" charset="-122"/>
                </a:rPr>
                <a:t>洗肉水样</a:t>
              </a:r>
            </a:p>
          </p:txBody>
        </p:sp>
        <p:sp>
          <p:nvSpPr>
            <p:cNvPr id="34831" name="Text Box 21"/>
            <p:cNvSpPr txBox="1"/>
            <p:nvPr/>
          </p:nvSpPr>
          <p:spPr>
            <a:xfrm>
              <a:off x="4240" y="519"/>
              <a:ext cx="272" cy="142"/>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endParaRPr lang="zh-CN" altLang="en-US" sz="800" b="1" dirty="0">
                <a:solidFill>
                  <a:srgbClr val="0F1F1A"/>
                </a:solidFill>
                <a:latin typeface="Arial" panose="020B0604020202020204" pitchFamily="34" charset="0"/>
                <a:ea typeface="宋体" panose="02010600030101010101" pitchFamily="2" charset="-122"/>
              </a:endParaRPr>
            </a:p>
          </p:txBody>
        </p:sp>
      </p:grpSp>
      <p:grpSp>
        <p:nvGrpSpPr>
          <p:cNvPr id="34832" name="Group 22"/>
          <p:cNvGrpSpPr/>
          <p:nvPr/>
        </p:nvGrpSpPr>
        <p:grpSpPr>
          <a:xfrm>
            <a:off x="1143000" y="3886200"/>
            <a:ext cx="8079105" cy="2146363"/>
            <a:chOff x="0" y="0"/>
            <a:chExt cx="5853" cy="1610"/>
          </a:xfrm>
        </p:grpSpPr>
        <p:sp>
          <p:nvSpPr>
            <p:cNvPr id="34833" name="Rectangle 23"/>
            <p:cNvSpPr/>
            <p:nvPr/>
          </p:nvSpPr>
          <p:spPr>
            <a:xfrm>
              <a:off x="0" y="0"/>
              <a:ext cx="5647" cy="1497"/>
            </a:xfrm>
            <a:prstGeom prst="rect">
              <a:avLst/>
            </a:prstGeom>
            <a:solidFill>
              <a:schemeClr val="tx1"/>
            </a:solidFill>
            <a:ln w="28575" cap="flat" cmpd="sng">
              <a:solidFill>
                <a:srgbClr val="0F1F1A"/>
              </a:solidFill>
              <a:prstDash val="solid"/>
              <a:miter/>
              <a:headEnd type="none" w="med" len="med"/>
              <a:tailEnd type="none" w="med" len="med"/>
            </a:ln>
          </p:spPr>
          <p:txBody>
            <a:bodyPr wrap="none" anchor="ctr"/>
            <a:lstStyle/>
            <a:p>
              <a:pPr algn="ctr" eaLnBrk="0" hangingPunct="0">
                <a:buFont typeface="Arial" panose="020B0604020202020204" pitchFamily="34" charset="0"/>
                <a:buNone/>
              </a:pPr>
              <a:endParaRPr lang="zh-CN" altLang="en-US" b="1" dirty="0">
                <a:solidFill>
                  <a:srgbClr val="0F1F1A"/>
                </a:solidFill>
                <a:latin typeface="Arial" panose="020B0604020202020204" pitchFamily="34" charset="0"/>
                <a:ea typeface="宋体" panose="02010600030101010101" pitchFamily="2" charset="-122"/>
              </a:endParaRPr>
            </a:p>
          </p:txBody>
        </p:sp>
        <p:pic>
          <p:nvPicPr>
            <p:cNvPr id="34834" name="Picture 24" descr="IMG389~1"/>
            <p:cNvPicPr>
              <a:picLocks noChangeAspect="1"/>
            </p:cNvPicPr>
            <p:nvPr/>
          </p:nvPicPr>
          <p:blipFill>
            <a:blip r:embed="rId7" cstate="email"/>
            <a:stretch>
              <a:fillRect/>
            </a:stretch>
          </p:blipFill>
          <p:spPr>
            <a:xfrm>
              <a:off x="542" y="91"/>
              <a:ext cx="1295" cy="1144"/>
            </a:xfrm>
            <a:prstGeom prst="rect">
              <a:avLst/>
            </a:prstGeom>
            <a:noFill/>
            <a:ln w="9525">
              <a:noFill/>
            </a:ln>
          </p:spPr>
        </p:pic>
        <p:sp>
          <p:nvSpPr>
            <p:cNvPr id="34835" name="Rectangle 25"/>
            <p:cNvSpPr/>
            <p:nvPr/>
          </p:nvSpPr>
          <p:spPr>
            <a:xfrm>
              <a:off x="0" y="0"/>
              <a:ext cx="295" cy="1497"/>
            </a:xfrm>
            <a:prstGeom prst="rect">
              <a:avLst/>
            </a:prstGeom>
            <a:solidFill>
              <a:schemeClr val="tx1"/>
            </a:solidFill>
            <a:ln w="28575" cap="flat" cmpd="sng">
              <a:solidFill>
                <a:srgbClr val="0F1F1A"/>
              </a:solidFill>
              <a:prstDash val="solid"/>
              <a:miter/>
              <a:headEnd type="none" w="med" len="med"/>
              <a:tailEnd type="none" w="med" len="med"/>
            </a:ln>
          </p:spPr>
          <p:txBody>
            <a:bodyPr wrap="none" anchor="ctr"/>
            <a:lstStyle/>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辅</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助</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检</a:t>
              </a:r>
            </a:p>
            <a:p>
              <a:pPr algn="ctr" eaLnBrk="0" hangingPunct="0">
                <a:buFont typeface="Arial" panose="020B0604020202020204" pitchFamily="34" charset="0"/>
                <a:buNone/>
              </a:pPr>
              <a:r>
                <a:rPr lang="zh-CN" altLang="en-US" b="1" dirty="0">
                  <a:solidFill>
                    <a:schemeClr val="bg1"/>
                  </a:solidFill>
                  <a:latin typeface="Arial" panose="020B0604020202020204" pitchFamily="34" charset="0"/>
                  <a:ea typeface="宋体" panose="02010600030101010101" pitchFamily="2" charset="-122"/>
                </a:rPr>
                <a:t>查</a:t>
              </a:r>
            </a:p>
          </p:txBody>
        </p:sp>
        <p:sp>
          <p:nvSpPr>
            <p:cNvPr id="34836" name="Text Box 26"/>
            <p:cNvSpPr txBox="1"/>
            <p:nvPr/>
          </p:nvSpPr>
          <p:spPr>
            <a:xfrm>
              <a:off x="541" y="1316"/>
              <a:ext cx="1543" cy="294"/>
            </a:xfrm>
            <a:prstGeom prst="rect">
              <a:avLst/>
            </a:prstGeom>
            <a:noFill/>
            <a:ln w="9525">
              <a:noFill/>
            </a:ln>
          </p:spPr>
          <p:txBody>
            <a:bodyPr anchor="t">
              <a:spAutoFit/>
            </a:bodyPr>
            <a:lstStyle/>
            <a:p>
              <a:pPr eaLnBrk="0" hangingPunct="0">
                <a:lnSpc>
                  <a:spcPct val="70000"/>
                </a:lnSpc>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血压高</a:t>
              </a:r>
              <a:r>
                <a:rPr lang="zh-CN" altLang="en-US" sz="1400" dirty="0">
                  <a:solidFill>
                    <a:schemeClr val="bg1"/>
                  </a:solidFill>
                  <a:latin typeface="Arial" panose="020B0604020202020204" pitchFamily="34" charset="0"/>
                  <a:ea typeface="宋体" panose="02010600030101010101" pitchFamily="2" charset="-122"/>
                </a:rPr>
                <a:t>（</a:t>
              </a:r>
              <a:r>
                <a:rPr lang="en-US" altLang="zh-CN" sz="1400">
                  <a:solidFill>
                    <a:schemeClr val="bg1"/>
                  </a:solidFill>
                  <a:latin typeface="Arial" panose="020B0604020202020204" pitchFamily="34" charset="0"/>
                  <a:ea typeface="宋体" panose="02010600030101010101" pitchFamily="2" charset="-122"/>
                </a:rPr>
                <a:t>150/96mmHg</a:t>
              </a:r>
              <a:r>
                <a:rPr lang="zh-CN" altLang="en-US" sz="1400" dirty="0">
                  <a:solidFill>
                    <a:srgbClr val="0F1F1A"/>
                  </a:solidFill>
                  <a:latin typeface="Arial" panose="020B0604020202020204" pitchFamily="34" charset="0"/>
                  <a:ea typeface="宋体" panose="02010600030101010101" pitchFamily="2" charset="-122"/>
                </a:rPr>
                <a:t>） </a:t>
              </a:r>
            </a:p>
          </p:txBody>
        </p:sp>
        <p:sp>
          <p:nvSpPr>
            <p:cNvPr id="34837" name="Text Box 27"/>
            <p:cNvSpPr txBox="1"/>
            <p:nvPr/>
          </p:nvSpPr>
          <p:spPr>
            <a:xfrm>
              <a:off x="2327" y="1283"/>
              <a:ext cx="1451" cy="230"/>
            </a:xfrm>
            <a:prstGeom prst="rect">
              <a:avLst/>
            </a:prstGeom>
            <a:noFill/>
            <a:ln w="9525">
              <a:noFill/>
            </a:ln>
          </p:spPr>
          <p:txBody>
            <a:bodyPr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抗链球菌溶血素阳性</a:t>
              </a:r>
            </a:p>
          </p:txBody>
        </p:sp>
        <p:pic>
          <p:nvPicPr>
            <p:cNvPr id="34838" name="Picture 28" descr="19569_~1"/>
            <p:cNvPicPr>
              <a:picLocks noChangeAspect="1"/>
            </p:cNvPicPr>
            <p:nvPr/>
          </p:nvPicPr>
          <p:blipFill>
            <a:blip r:embed="rId8" cstate="email"/>
            <a:srcRect r="-251"/>
            <a:stretch>
              <a:fillRect/>
            </a:stretch>
          </p:blipFill>
          <p:spPr>
            <a:xfrm>
              <a:off x="3808" y="45"/>
              <a:ext cx="934" cy="1179"/>
            </a:xfrm>
            <a:prstGeom prst="rect">
              <a:avLst/>
            </a:prstGeom>
            <a:noFill/>
            <a:ln w="9525">
              <a:noFill/>
            </a:ln>
          </p:spPr>
        </p:pic>
        <p:pic>
          <p:nvPicPr>
            <p:cNvPr id="34839" name="Picture 29" descr="BK_714~1"/>
            <p:cNvPicPr>
              <a:picLocks noChangeAspect="1"/>
            </p:cNvPicPr>
            <p:nvPr/>
          </p:nvPicPr>
          <p:blipFill>
            <a:blip r:embed="rId9" cstate="email"/>
            <a:srcRect/>
            <a:stretch>
              <a:fillRect/>
            </a:stretch>
          </p:blipFill>
          <p:spPr>
            <a:xfrm>
              <a:off x="4715" y="45"/>
              <a:ext cx="844" cy="1189"/>
            </a:xfrm>
            <a:prstGeom prst="rect">
              <a:avLst/>
            </a:prstGeom>
            <a:noFill/>
            <a:ln w="9525">
              <a:noFill/>
            </a:ln>
          </p:spPr>
        </p:pic>
        <p:sp>
          <p:nvSpPr>
            <p:cNvPr id="34840" name="Text Box 30"/>
            <p:cNvSpPr txBox="1"/>
            <p:nvPr/>
          </p:nvSpPr>
          <p:spPr>
            <a:xfrm>
              <a:off x="3379" y="1348"/>
              <a:ext cx="1451" cy="165"/>
            </a:xfrm>
            <a:prstGeom prst="rect">
              <a:avLst/>
            </a:prstGeom>
            <a:noFill/>
            <a:ln w="9525">
              <a:noFill/>
            </a:ln>
          </p:spPr>
          <p:txBody>
            <a:bodyPr anchor="t">
              <a:spAutoFit/>
            </a:bodyPr>
            <a:lstStyle/>
            <a:p>
              <a:pPr eaLnBrk="0" hangingPunct="0">
                <a:lnSpc>
                  <a:spcPct val="60000"/>
                </a:lnSpc>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         红细胞 </a:t>
              </a:r>
              <a:r>
                <a:rPr lang="en-US" altLang="zh-CN" sz="1400" b="1">
                  <a:solidFill>
                    <a:schemeClr val="bg1"/>
                  </a:solidFill>
                  <a:latin typeface="Arial" panose="020B0604020202020204" pitchFamily="34" charset="0"/>
                  <a:ea typeface="宋体" panose="02010600030101010101" pitchFamily="2" charset="-122"/>
                </a:rPr>
                <a:t>20-30</a:t>
              </a:r>
              <a:r>
                <a:rPr lang="zh-CN" altLang="en-US" sz="1400" b="1" dirty="0">
                  <a:solidFill>
                    <a:schemeClr val="bg1"/>
                  </a:solidFill>
                  <a:latin typeface="Arial" panose="020B0604020202020204" pitchFamily="34" charset="0"/>
                  <a:ea typeface="宋体" panose="02010600030101010101" pitchFamily="2" charset="-122"/>
                </a:rPr>
                <a:t>个</a:t>
              </a:r>
              <a:r>
                <a:rPr lang="en-US" altLang="zh-CN" sz="1400" b="1">
                  <a:solidFill>
                    <a:schemeClr val="bg1"/>
                  </a:solidFill>
                  <a:latin typeface="Arial" panose="020B0604020202020204" pitchFamily="34" charset="0"/>
                  <a:ea typeface="宋体" panose="02010600030101010101" pitchFamily="2" charset="-122"/>
                </a:rPr>
                <a:t>/</a:t>
              </a:r>
              <a:endParaRPr lang="zh-CN" altLang="en-US" sz="1400" b="1" dirty="0">
                <a:solidFill>
                  <a:schemeClr val="bg1"/>
                </a:solidFill>
                <a:latin typeface="Arial" panose="020B0604020202020204" pitchFamily="34" charset="0"/>
                <a:ea typeface="宋体" panose="02010600030101010101" pitchFamily="2" charset="-122"/>
              </a:endParaRPr>
            </a:p>
          </p:txBody>
        </p:sp>
        <p:sp>
          <p:nvSpPr>
            <p:cNvPr id="34841" name="Rectangle 31"/>
            <p:cNvSpPr/>
            <p:nvPr/>
          </p:nvSpPr>
          <p:spPr>
            <a:xfrm>
              <a:off x="4876" y="1305"/>
              <a:ext cx="977" cy="230"/>
            </a:xfrm>
            <a:prstGeom prst="rect">
              <a:avLst/>
            </a:prstGeom>
            <a:noFill/>
            <a:ln w="9525">
              <a:noFill/>
            </a:ln>
          </p:spPr>
          <p:txBody>
            <a:bodyPr wrap="square" anchor="t">
              <a:spAutoFit/>
            </a:bodyPr>
            <a:lstStyle/>
            <a:p>
              <a:pPr eaLnBrk="0" hangingPunct="0">
                <a:spcBef>
                  <a:spcPct val="50000"/>
                </a:spcBef>
                <a:buFont typeface="Arial" panose="020B0604020202020204" pitchFamily="34" charset="0"/>
                <a:buNone/>
              </a:pPr>
              <a:r>
                <a:rPr lang="zh-CN" altLang="en-US" sz="1400" b="1" dirty="0">
                  <a:solidFill>
                    <a:schemeClr val="bg1"/>
                  </a:solidFill>
                  <a:latin typeface="Arial" panose="020B0604020202020204" pitchFamily="34" charset="0"/>
                  <a:ea typeface="宋体" panose="02010600030101010101" pitchFamily="2" charset="-122"/>
                </a:rPr>
                <a:t>尿蛋白 </a:t>
              </a:r>
              <a:r>
                <a:rPr lang="en-US" altLang="zh-CN" sz="1400" b="1" dirty="0" smtClean="0">
                  <a:solidFill>
                    <a:schemeClr val="bg1"/>
                  </a:solidFill>
                  <a:latin typeface="Arial" panose="020B0604020202020204" pitchFamily="34" charset="0"/>
                  <a:ea typeface="宋体" panose="02010600030101010101" pitchFamily="2" charset="-122"/>
                </a:rPr>
                <a:t>++</a:t>
              </a:r>
              <a:endParaRPr lang="zh-CN" altLang="en-US" sz="1400" b="1" dirty="0">
                <a:solidFill>
                  <a:schemeClr val="bg1"/>
                </a:solidFill>
                <a:latin typeface="Arial" panose="020B0604020202020204" pitchFamily="34" charset="0"/>
                <a:ea typeface="宋体" panose="02010600030101010101" pitchFamily="2" charset="-122"/>
              </a:endParaRPr>
            </a:p>
          </p:txBody>
        </p:sp>
        <p:pic>
          <p:nvPicPr>
            <p:cNvPr id="34842" name="Picture 32" descr="T01824~1"/>
            <p:cNvPicPr>
              <a:picLocks noChangeAspect="1"/>
            </p:cNvPicPr>
            <p:nvPr/>
          </p:nvPicPr>
          <p:blipFill>
            <a:blip r:embed="rId10" cstate="email"/>
            <a:srcRect/>
            <a:stretch>
              <a:fillRect/>
            </a:stretch>
          </p:blipFill>
          <p:spPr>
            <a:xfrm>
              <a:off x="1948" y="91"/>
              <a:ext cx="1698" cy="1165"/>
            </a:xfrm>
            <a:prstGeom prst="rect">
              <a:avLst/>
            </a:prstGeom>
            <a:noFill/>
            <a:ln w="9525">
              <a:noFill/>
            </a:ln>
          </p:spPr>
        </p:pic>
      </p:grpSp>
      <p:sp>
        <p:nvSpPr>
          <p:cNvPr id="22530" name="文本框 2"/>
          <p:cNvSpPr txBox="1"/>
          <p:nvPr/>
        </p:nvSpPr>
        <p:spPr>
          <a:xfrm>
            <a:off x="2415540" y="6179820"/>
            <a:ext cx="5240655" cy="398780"/>
          </a:xfrm>
          <a:prstGeom prst="rect">
            <a:avLst/>
          </a:prstGeom>
          <a:noFill/>
          <a:ln w="9525">
            <a:noFill/>
          </a:ln>
        </p:spPr>
        <p:txBody>
          <a:bodyPr wrap="square">
            <a:spAutoFit/>
          </a:bodyPr>
          <a:lstStyle/>
          <a:p>
            <a:r>
              <a:rPr lang="en-US" altLang="zh-CN" sz="1400" b="0" dirty="0">
                <a:solidFill>
                  <a:schemeClr val="tx2"/>
                </a:solidFill>
                <a:latin typeface="微软雅黑" panose="020B0503020204020204" charset="-122"/>
                <a:ea typeface="微软雅黑" panose="020B0503020204020204" charset="-122"/>
              </a:rPr>
              <a:t> </a:t>
            </a:r>
            <a:r>
              <a:rPr lang="zh-CN" altLang="en-US" sz="2000" b="1" dirty="0">
                <a:solidFill>
                  <a:schemeClr val="folHlink"/>
                </a:solidFill>
                <a:latin typeface="黑体" panose="02010609060101010101" pitchFamily="49" charset="-122"/>
                <a:ea typeface="黑体" panose="02010609060101010101" pitchFamily="49" charset="-122"/>
                <a:cs typeface="+mn-ea"/>
              </a:rPr>
              <a:t>（举例</a:t>
            </a:r>
            <a:r>
              <a:rPr lang="zh-CN" altLang="en-US" sz="2000" b="1" dirty="0">
                <a:solidFill>
                  <a:schemeClr val="folHlink"/>
                </a:solidFill>
                <a:latin typeface="黑体" panose="02010609060101010101" pitchFamily="49" charset="-122"/>
                <a:ea typeface="黑体" panose="02010609060101010101" pitchFamily="49" charset="-122"/>
                <a:cs typeface="+mn-ea"/>
                <a:sym typeface="+mn-ea"/>
              </a:rPr>
              <a:t>3：引自</a:t>
            </a:r>
            <a:r>
              <a:rPr lang="zh-CN" altLang="en-US" sz="2000" b="1" dirty="0">
                <a:solidFill>
                  <a:schemeClr val="folHlink"/>
                </a:solidFill>
                <a:latin typeface="黑体" panose="02010609060101010101" pitchFamily="49" charset="-122"/>
                <a:ea typeface="黑体" panose="02010609060101010101" pitchFamily="49" charset="-122"/>
                <a:sym typeface="+mn-ea"/>
              </a:rPr>
              <a:t>冯利杰老师参赛课件</a:t>
            </a:r>
            <a:r>
              <a:rPr lang="zh-CN" sz="2000" b="0" dirty="0">
                <a:solidFill>
                  <a:srgbClr val="004ABA"/>
                </a:solidFill>
                <a:latin typeface="微软雅黑" panose="020B0503020204020204" charset="-122"/>
                <a:ea typeface="微软雅黑" panose="020B0503020204020204" charset="-122"/>
              </a:rPr>
              <a:t>）</a:t>
            </a:r>
            <a:endParaRPr lang="zh-CN" altLang="en-US" sz="2000" b="0" dirty="0">
              <a:solidFill>
                <a:srgbClr val="004ABA"/>
              </a:solidFill>
              <a:latin typeface="微软雅黑" panose="020B0503020204020204" charset="-122"/>
              <a:ea typeface="微软雅黑" panose="020B0503020204020204" charset="-122"/>
            </a:endParaRPr>
          </a:p>
        </p:txBody>
      </p:sp>
      <p:sp>
        <p:nvSpPr>
          <p:cNvPr id="24" name="椭圆 23"/>
          <p:cNvSpPr/>
          <p:nvPr/>
        </p:nvSpPr>
        <p:spPr>
          <a:xfrm>
            <a:off x="6147435" y="5298440"/>
            <a:ext cx="2856865" cy="881380"/>
          </a:xfrm>
          <a:prstGeom prst="ellipse">
            <a:avLst/>
          </a:prstGeom>
          <a:noFill/>
          <a:ln w="76200" cap="flat" cmpd="sng">
            <a:solidFill>
              <a:srgbClr val="C00000"/>
            </a:solidFill>
            <a:prstDash val="solid"/>
            <a:headEnd type="none" w="med" len="med"/>
            <a:tailEnd type="none" w="med" len="med"/>
          </a:ln>
        </p:spPr>
        <p:txBody>
          <a:bodyPr/>
          <a:lstStyle/>
          <a:p>
            <a:endParaRPr lang="zh-CN" altLang="en-US" dirty="0">
              <a:solidFill>
                <a:srgbClr val="990033"/>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body"/>
            <p:custDataLst>
              <p:tags r:id="rId1"/>
            </p:custDataLst>
          </p:nvPr>
        </p:nvSpPr>
        <p:spPr>
          <a:xfrm>
            <a:off x="1014095" y="2762250"/>
            <a:ext cx="8486140" cy="3810000"/>
          </a:xfrm>
        </p:spPr>
        <p:txBody>
          <a:bodyPr vert="horz" wrap="square" lIns="91440" tIns="45720" rIns="91440" bIns="45720" anchor="t"/>
          <a:lstStyle/>
          <a:p>
            <a:pPr lvl="0" algn="l">
              <a:lnSpc>
                <a:spcPct val="150000"/>
              </a:lnSpc>
              <a:spcBef>
                <a:spcPct val="40000"/>
              </a:spcBef>
              <a:buClr>
                <a:srgbClr val="A50021"/>
              </a:buClr>
              <a:buNone/>
            </a:pPr>
            <a:r>
              <a:rPr lang="zh-CN" altLang="en-US" sz="2800" b="1" kern="1200" dirty="0">
                <a:solidFill>
                  <a:srgbClr val="0070C0"/>
                </a:solidFill>
                <a:latin typeface="黑体" panose="02010609060101010101" pitchFamily="49" charset="-122"/>
                <a:ea typeface="黑体" panose="02010609060101010101" pitchFamily="49" charset="-122"/>
                <a:cs typeface="+mn-ea"/>
              </a:rPr>
              <a:t>肾形成尿液的结构基础是什么？</a:t>
            </a:r>
          </a:p>
          <a:p>
            <a:pPr lvl="0" algn="l">
              <a:lnSpc>
                <a:spcPct val="150000"/>
              </a:lnSpc>
              <a:spcBef>
                <a:spcPct val="40000"/>
              </a:spcBef>
              <a:buClr>
                <a:srgbClr val="A50021"/>
              </a:buClr>
              <a:buNone/>
            </a:pPr>
            <a:r>
              <a:rPr lang="zh-CN" altLang="en-US" sz="2800" b="1" kern="1200" dirty="0">
                <a:solidFill>
                  <a:srgbClr val="0070C0"/>
                </a:solidFill>
                <a:latin typeface="黑体" panose="02010609060101010101" pitchFamily="49" charset="-122"/>
                <a:ea typeface="黑体" panose="02010609060101010101" pitchFamily="49" charset="-122"/>
                <a:cs typeface="+mn-ea"/>
              </a:rPr>
              <a:t>正常状态下尿液如何形成的？</a:t>
            </a:r>
          </a:p>
          <a:p>
            <a:pPr lvl="0" algn="l">
              <a:lnSpc>
                <a:spcPct val="150000"/>
              </a:lnSpc>
              <a:spcBef>
                <a:spcPct val="40000"/>
              </a:spcBef>
              <a:buClr>
                <a:srgbClr val="A50021"/>
              </a:buClr>
              <a:buNone/>
            </a:pPr>
            <a:r>
              <a:rPr lang="zh-CN" altLang="en-US" sz="2800" b="1" kern="1200" dirty="0">
                <a:solidFill>
                  <a:srgbClr val="0070C0"/>
                </a:solidFill>
                <a:latin typeface="黑体" panose="02010609060101010101" pitchFamily="49" charset="-122"/>
                <a:ea typeface="黑体" panose="02010609060101010101" pitchFamily="49" charset="-122"/>
                <a:cs typeface="+mn-ea"/>
              </a:rPr>
              <a:t>急性肾小球肾炎患者为什么出现血尿、蛋白尿？</a:t>
            </a:r>
          </a:p>
          <a:p>
            <a:pPr lvl="0">
              <a:lnSpc>
                <a:spcPct val="150000"/>
              </a:lnSpc>
              <a:buClr>
                <a:srgbClr val="A50021"/>
              </a:buClr>
              <a:buNone/>
            </a:pPr>
            <a:endParaRPr lang="en-US" altLang="zh-CN" sz="2800" b="1" dirty="0">
              <a:solidFill>
                <a:srgbClr val="A50021"/>
              </a:solidFill>
              <a:latin typeface="黑体" panose="02010609060101010101" pitchFamily="49" charset="-122"/>
              <a:ea typeface="黑体" panose="02010609060101010101" pitchFamily="49" charset="-122"/>
            </a:endParaRPr>
          </a:p>
        </p:txBody>
      </p:sp>
      <p:pic>
        <p:nvPicPr>
          <p:cNvPr id="18435" name="Picture 3" descr="130530~1"/>
          <p:cNvPicPr>
            <a:picLocks noChangeAspect="1"/>
          </p:cNvPicPr>
          <p:nvPr>
            <p:custDataLst>
              <p:tags r:id="rId2"/>
            </p:custDataLst>
          </p:nvPr>
        </p:nvPicPr>
        <p:blipFill>
          <a:blip r:embed="rId6" cstate="email"/>
          <a:srcRect/>
          <a:stretch>
            <a:fillRect/>
          </a:stretch>
        </p:blipFill>
        <p:spPr>
          <a:xfrm>
            <a:off x="152400" y="762000"/>
            <a:ext cx="1524000" cy="2057400"/>
          </a:xfrm>
          <a:prstGeom prst="rect">
            <a:avLst/>
          </a:prstGeom>
          <a:noFill/>
          <a:ln w="9525">
            <a:noFill/>
          </a:ln>
        </p:spPr>
      </p:pic>
      <p:sp>
        <p:nvSpPr>
          <p:cNvPr id="34817" name="Text Box 7"/>
          <p:cNvSpPr txBox="1"/>
          <p:nvPr>
            <p:custDataLst>
              <p:tags r:id="rId3"/>
            </p:custDataLst>
          </p:nvPr>
        </p:nvSpPr>
        <p:spPr>
          <a:xfrm>
            <a:off x="2206625" y="1189355"/>
            <a:ext cx="4227513" cy="645160"/>
          </a:xfrm>
          <a:prstGeom prst="rect">
            <a:avLst/>
          </a:prstGeom>
          <a:noFill/>
          <a:ln w="9525">
            <a:noFill/>
          </a:ln>
        </p:spPr>
        <p:txBody>
          <a:bodyPr wrap="square" anchor="t">
            <a:spAutoFit/>
          </a:bodyPr>
          <a:lstStyle/>
          <a:p>
            <a:pPr eaLnBrk="0" hangingPunct="0">
              <a:spcBef>
                <a:spcPct val="50000"/>
              </a:spcBef>
              <a:buFont typeface="Arial" panose="020B0604020202020204" pitchFamily="34" charset="0"/>
              <a:buNone/>
            </a:pPr>
            <a:r>
              <a:rPr lang="zh-CN" altLang="en-US" sz="3200" b="1" dirty="0">
                <a:solidFill>
                  <a:srgbClr val="0F1F1A"/>
                </a:solidFill>
                <a:latin typeface="黑体" panose="02010609060101010101" pitchFamily="49" charset="-122"/>
                <a:ea typeface="黑体" panose="02010609060101010101" pitchFamily="49" charset="-122"/>
              </a:rPr>
              <a:t>  </a:t>
            </a:r>
            <a:r>
              <a:rPr lang="zh-CN" altLang="en-US" sz="3600" b="1" dirty="0">
                <a:solidFill>
                  <a:srgbClr val="2C67D2"/>
                </a:solidFill>
                <a:latin typeface="黑体" panose="02010609060101010101" pitchFamily="49" charset="-122"/>
                <a:ea typeface="黑体" panose="02010609060101010101" pitchFamily="49" charset="-122"/>
              </a:rPr>
              <a:t>设问思考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4754">
                                            <p:txEl>
                                              <p:pRg st="2" end="2"/>
                                            </p:txEl>
                                          </p:spTgt>
                                        </p:tgtEl>
                                        <p:attrNameLst>
                                          <p:attrName>style.visibility</p:attrName>
                                        </p:attrNameLst>
                                      </p:cBhvr>
                                      <p:to>
                                        <p:strVal val="visible"/>
                                      </p:to>
                                    </p:set>
                                    <p:anim calcmode="lin" valueType="num">
                                      <p:cBhvr additive="base">
                                        <p:cTn id="7" dur="500" fill="hold"/>
                                        <p:tgtEl>
                                          <p:spTgt spid="747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4754">
                                            <p:txEl>
                                              <p:pRg st="1" end="1"/>
                                            </p:txEl>
                                          </p:spTgt>
                                        </p:tgtEl>
                                        <p:attrNameLst>
                                          <p:attrName>style.visibility</p:attrName>
                                        </p:attrNameLst>
                                      </p:cBhvr>
                                      <p:to>
                                        <p:strVal val="visible"/>
                                      </p:to>
                                    </p:set>
                                    <p:anim calcmode="lin" valueType="num">
                                      <p:cBhvr additive="base">
                                        <p:cTn id="13" dur="500" fill="hold"/>
                                        <p:tgtEl>
                                          <p:spTgt spid="7475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7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4754">
                                            <p:txEl>
                                              <p:pRg st="0" end="0"/>
                                            </p:txEl>
                                          </p:spTgt>
                                        </p:tgtEl>
                                        <p:attrNameLst>
                                          <p:attrName>style.visibility</p:attrName>
                                        </p:attrNameLst>
                                      </p:cBhvr>
                                      <p:to>
                                        <p:strVal val="visible"/>
                                      </p:to>
                                    </p:set>
                                    <p:anim calcmode="lin" valueType="num">
                                      <p:cBhvr additive="base">
                                        <p:cTn id="19" dur="5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75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53000" y="5019675"/>
            <a:ext cx="3003550" cy="542925"/>
          </a:xfrm>
          <a:prstGeom prst="rect">
            <a:avLst/>
          </a:prstGeom>
          <a:noFill/>
          <a:ln w="9525">
            <a:noFill/>
          </a:ln>
        </p:spPr>
        <p:txBody>
          <a:bodyPr>
            <a:spAutoFit/>
          </a:bodyPr>
          <a:lstStyle/>
          <a:p>
            <a:r>
              <a:rPr lang="zh-CN" altLang="en-US" sz="1400" dirty="0">
                <a:latin typeface="微软雅黑" panose="020B0503020204020204" charset="-122"/>
                <a:ea typeface="微软雅黑" panose="020B0503020204020204" charset="-122"/>
              </a:rPr>
              <a:t>视频来源：安徽医科大学第一附属医院心内科</a:t>
            </a:r>
            <a:r>
              <a:rPr lang="en-US" altLang="zh-CN" sz="1400" dirty="0">
                <a:latin typeface="微软雅黑" panose="020B0503020204020204" charset="-122"/>
                <a:ea typeface="微软雅黑" panose="020B0503020204020204" charset="-122"/>
              </a:rPr>
              <a:t>2017.12.06(CN0317)</a:t>
            </a:r>
            <a:endParaRPr lang="zh-CN" altLang="en-US" sz="1400" dirty="0">
              <a:latin typeface="微软雅黑" panose="020B0503020204020204" charset="-122"/>
              <a:ea typeface="微软雅黑" panose="020B0503020204020204" charset="-122"/>
            </a:endParaRPr>
          </a:p>
        </p:txBody>
      </p:sp>
      <p:grpSp>
        <p:nvGrpSpPr>
          <p:cNvPr id="3" name="组合 7"/>
          <p:cNvGrpSpPr/>
          <p:nvPr/>
        </p:nvGrpSpPr>
        <p:grpSpPr>
          <a:xfrm>
            <a:off x="990600" y="2252663"/>
            <a:ext cx="2590800" cy="2366962"/>
            <a:chOff x="2798068" y="923633"/>
            <a:chExt cx="3569196" cy="3439264"/>
          </a:xfrm>
        </p:grpSpPr>
        <p:sp>
          <p:nvSpPr>
            <p:cNvPr id="9" name="椭圆 8"/>
            <p:cNvSpPr/>
            <p:nvPr/>
          </p:nvSpPr>
          <p:spPr>
            <a:xfrm>
              <a:off x="2876800" y="1059727"/>
              <a:ext cx="3300195" cy="3303170"/>
            </a:xfrm>
            <a:prstGeom prst="ellipse">
              <a:avLst/>
            </a:prstGeom>
            <a:noFill/>
            <a:ln w="6350" cap="flat" cmpd="sng" algn="ctr">
              <a:solidFill>
                <a:srgbClr val="FFFFFF">
                  <a:lumMod val="75000"/>
                </a:srgbClr>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0" name="椭圆 9"/>
            <p:cNvSpPr/>
            <p:nvPr/>
          </p:nvSpPr>
          <p:spPr>
            <a:xfrm>
              <a:off x="3064883" y="1059727"/>
              <a:ext cx="3302381" cy="3303170"/>
            </a:xfrm>
            <a:prstGeom prst="ellipse">
              <a:avLst/>
            </a:prstGeom>
            <a:noFill/>
            <a:ln w="6350" cap="flat" cmpd="sng" algn="ctr">
              <a:solidFill>
                <a:srgbClr val="FFFFFF">
                  <a:lumMod val="75000"/>
                </a:srgbClr>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椭圆 10"/>
            <p:cNvSpPr/>
            <p:nvPr/>
          </p:nvSpPr>
          <p:spPr>
            <a:xfrm>
              <a:off x="2798068" y="928246"/>
              <a:ext cx="3302381" cy="3300863"/>
            </a:xfrm>
            <a:prstGeom prst="ellipse">
              <a:avLst/>
            </a:prstGeom>
            <a:noFill/>
            <a:ln w="6350" cap="flat" cmpd="sng" algn="ctr">
              <a:solidFill>
                <a:srgbClr val="FFFFFF">
                  <a:lumMod val="75000"/>
                </a:srgbClr>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2" name="椭圆 11"/>
            <p:cNvSpPr/>
            <p:nvPr/>
          </p:nvSpPr>
          <p:spPr>
            <a:xfrm>
              <a:off x="3043013" y="923633"/>
              <a:ext cx="3302381" cy="3303170"/>
            </a:xfrm>
            <a:prstGeom prst="ellipse">
              <a:avLst/>
            </a:prstGeom>
            <a:noFill/>
            <a:ln w="6350" cap="flat" cmpd="sng" algn="ctr">
              <a:solidFill>
                <a:srgbClr val="FFFFFF">
                  <a:lumMod val="75000"/>
                </a:srgbClr>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4" name="Group 39"/>
          <p:cNvGrpSpPr/>
          <p:nvPr/>
        </p:nvGrpSpPr>
        <p:grpSpPr>
          <a:xfrm>
            <a:off x="1868488" y="1981200"/>
            <a:ext cx="1019175" cy="1098550"/>
            <a:chOff x="784225" y="1595438"/>
            <a:chExt cx="1460500" cy="1697037"/>
          </a:xfrm>
        </p:grpSpPr>
        <p:sp>
          <p:nvSpPr>
            <p:cNvPr id="14" name="Text Box 25"/>
            <p:cNvSpPr txBox="1">
              <a:spLocks noChangeArrowheads="1"/>
            </p:cNvSpPr>
            <p:nvPr/>
          </p:nvSpPr>
          <p:spPr bwMode="gray">
            <a:xfrm>
              <a:off x="1209635" y="3012905"/>
              <a:ext cx="609679" cy="279570"/>
            </a:xfrm>
            <a:prstGeom prst="rect">
              <a:avLst/>
            </a:prstGeom>
            <a:noFill/>
            <a:ln>
              <a:noFill/>
            </a:ln>
          </p:spPr>
          <p:txBody>
            <a:bodyPr lIns="0" tIns="0" rIns="0" bIns="0" anchor="ctr"/>
            <a:lstStyle>
              <a:lvl1pPr defTabSz="912495" eaLnBrk="0" hangingPunct="0">
                <a:defRPr sz="3600">
                  <a:solidFill>
                    <a:schemeClr val="tx1"/>
                  </a:solidFill>
                  <a:latin typeface="Arial" panose="020B0604020202020204" pitchFamily="34" charset="0"/>
                  <a:ea typeface="宋体" panose="02010600030101010101" pitchFamily="2" charset="-122"/>
                </a:defRPr>
              </a:lvl1pPr>
              <a:lvl2pPr marL="742950" indent="-285750" defTabSz="912495" eaLnBrk="0" hangingPunct="0">
                <a:defRPr sz="3600">
                  <a:solidFill>
                    <a:schemeClr val="tx1"/>
                  </a:solidFill>
                  <a:latin typeface="Arial" panose="020B0604020202020204" pitchFamily="34" charset="0"/>
                  <a:ea typeface="宋体" panose="02010600030101010101" pitchFamily="2" charset="-122"/>
                </a:defRPr>
              </a:lvl2pPr>
              <a:lvl3pPr marL="1143000" indent="-228600" defTabSz="912495" eaLnBrk="0" hangingPunct="0">
                <a:defRPr sz="3600">
                  <a:solidFill>
                    <a:schemeClr val="tx1"/>
                  </a:solidFill>
                  <a:latin typeface="Arial" panose="020B0604020202020204" pitchFamily="34" charset="0"/>
                  <a:ea typeface="宋体" panose="02010600030101010101" pitchFamily="2" charset="-122"/>
                </a:defRPr>
              </a:lvl3pPr>
              <a:lvl4pPr marL="1600200" indent="-228600" defTabSz="912495" eaLnBrk="0" hangingPunct="0">
                <a:defRPr sz="3600">
                  <a:solidFill>
                    <a:schemeClr val="tx1"/>
                  </a:solidFill>
                  <a:latin typeface="Arial" panose="020B0604020202020204" pitchFamily="34" charset="0"/>
                  <a:ea typeface="宋体" panose="02010600030101010101" pitchFamily="2" charset="-122"/>
                </a:defRPr>
              </a:lvl4pPr>
              <a:lvl5pPr marL="2057400" indent="-228600" defTabSz="912495" eaLnBrk="0" hangingPunct="0">
                <a:defRPr sz="3600">
                  <a:solidFill>
                    <a:schemeClr val="tx1"/>
                  </a:solidFill>
                  <a:latin typeface="Arial" panose="020B060402020202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ctr" defTabSz="912495" rtl="0" eaLnBrk="0" fontAlgn="auto" latinLnBrk="0" hangingPunct="0">
                <a:lnSpc>
                  <a:spcPct val="100000"/>
                </a:lnSpc>
                <a:spcBef>
                  <a:spcPts val="0"/>
                </a:spcBef>
                <a:spcAft>
                  <a:spcPts val="0"/>
                </a:spcAft>
                <a:buClrTx/>
                <a:buSzTx/>
                <a:buFontTx/>
                <a:buNone/>
                <a:defRPr/>
              </a:pPr>
              <a:r>
                <a:rPr kumimoji="0" lang="en-US" altLang="zh-CN" sz="1400" b="0" i="0" u="none" strike="noStrike" kern="0" cap="none" spc="0" normalizeH="0" baseline="0" noProof="0" smtClean="0">
                  <a:ln>
                    <a:noFill/>
                  </a:ln>
                  <a:solidFill>
                    <a:srgbClr val="FFFFFF"/>
                  </a:solidFill>
                  <a:effectLst/>
                  <a:uLnTx/>
                  <a:uFillTx/>
                  <a:latin typeface="Calibri" panose="020F0502020204030204" charset="0"/>
                  <a:ea typeface="MS PGothic" panose="020B0600070205080204" pitchFamily="34" charset="-128"/>
                  <a:cs typeface="+mn-cs"/>
                </a:rPr>
                <a:t>1977</a:t>
              </a:r>
            </a:p>
          </p:txBody>
        </p:sp>
        <p:pic>
          <p:nvPicPr>
            <p:cNvPr id="42004" name="Picture 4"/>
            <p:cNvPicPr>
              <a:picLocks noChangeAspect="1"/>
            </p:cNvPicPr>
            <p:nvPr/>
          </p:nvPicPr>
          <p:blipFill>
            <a:blip r:embed="rId3">
              <a:lum bright="6000"/>
            </a:blip>
            <a:stretch>
              <a:fillRect/>
            </a:stretch>
          </p:blipFill>
          <p:spPr>
            <a:xfrm>
              <a:off x="784225" y="1595438"/>
              <a:ext cx="1460500" cy="1463675"/>
            </a:xfrm>
            <a:prstGeom prst="rect">
              <a:avLst/>
            </a:prstGeom>
            <a:noFill/>
            <a:ln w="9525">
              <a:noFill/>
            </a:ln>
          </p:spPr>
        </p:pic>
      </p:grpSp>
      <p:pic>
        <p:nvPicPr>
          <p:cNvPr id="16" name="Picture 12"/>
          <p:cNvPicPr>
            <a:picLocks noChangeAspect="1"/>
          </p:cNvPicPr>
          <p:nvPr/>
        </p:nvPicPr>
        <p:blipFill>
          <a:blip r:embed="rId4" cstate="email"/>
          <a:stretch>
            <a:fillRect/>
          </a:stretch>
        </p:blipFill>
        <p:spPr>
          <a:xfrm>
            <a:off x="533400" y="3067050"/>
            <a:ext cx="1062038" cy="1195388"/>
          </a:xfrm>
          <a:prstGeom prst="rect">
            <a:avLst/>
          </a:prstGeom>
          <a:noFill/>
          <a:ln w="9525">
            <a:noFill/>
          </a:ln>
        </p:spPr>
      </p:pic>
      <p:pic>
        <p:nvPicPr>
          <p:cNvPr id="17" name="Picture 5" descr="Picture3"/>
          <p:cNvPicPr>
            <a:picLocks noChangeAspect="1"/>
          </p:cNvPicPr>
          <p:nvPr/>
        </p:nvPicPr>
        <p:blipFill>
          <a:blip r:embed="rId5">
            <a:lum bright="6000"/>
          </a:blip>
          <a:stretch>
            <a:fillRect/>
          </a:stretch>
        </p:blipFill>
        <p:spPr>
          <a:xfrm>
            <a:off x="2981325" y="3194050"/>
            <a:ext cx="1136650" cy="1225550"/>
          </a:xfrm>
          <a:prstGeom prst="rect">
            <a:avLst/>
          </a:prstGeom>
          <a:noFill/>
          <a:ln w="9525">
            <a:noFill/>
          </a:ln>
        </p:spPr>
      </p:pic>
      <p:sp>
        <p:nvSpPr>
          <p:cNvPr id="18" name="TextBox 17"/>
          <p:cNvSpPr txBox="1"/>
          <p:nvPr/>
        </p:nvSpPr>
        <p:spPr>
          <a:xfrm>
            <a:off x="1944688" y="2628900"/>
            <a:ext cx="908050" cy="307975"/>
          </a:xfrm>
          <a:prstGeom prst="rect">
            <a:avLst/>
          </a:prstGeom>
          <a:noFill/>
          <a:ln w="9525">
            <a:noFill/>
          </a:ln>
        </p:spPr>
        <p:txBody>
          <a:bodyPr>
            <a:spAutoFit/>
          </a:bodyPr>
          <a:lstStyle/>
          <a:p>
            <a:r>
              <a:rPr lang="zh-CN" altLang="en-US" sz="1400" b="1" dirty="0">
                <a:latin typeface="微软雅黑" panose="020B0503020204020204" charset="-122"/>
                <a:ea typeface="微软雅黑" panose="020B0503020204020204" charset="-122"/>
              </a:rPr>
              <a:t>气囊支架</a:t>
            </a:r>
          </a:p>
        </p:txBody>
      </p:sp>
      <p:sp>
        <p:nvSpPr>
          <p:cNvPr id="19" name="TextBox 18"/>
          <p:cNvSpPr txBox="1"/>
          <p:nvPr/>
        </p:nvSpPr>
        <p:spPr>
          <a:xfrm>
            <a:off x="3132138" y="3800475"/>
            <a:ext cx="908050" cy="307975"/>
          </a:xfrm>
          <a:prstGeom prst="rect">
            <a:avLst/>
          </a:prstGeom>
          <a:noFill/>
          <a:ln w="9525">
            <a:noFill/>
          </a:ln>
        </p:spPr>
        <p:txBody>
          <a:bodyPr>
            <a:spAutoFit/>
          </a:bodyPr>
          <a:lstStyle/>
          <a:p>
            <a:r>
              <a:rPr lang="zh-CN" altLang="en-US" sz="1400" b="1" dirty="0">
                <a:latin typeface="微软雅黑" panose="020B0503020204020204" charset="-122"/>
                <a:ea typeface="微软雅黑" panose="020B0503020204020204" charset="-122"/>
              </a:rPr>
              <a:t>金属支架</a:t>
            </a:r>
          </a:p>
        </p:txBody>
      </p:sp>
      <p:sp>
        <p:nvSpPr>
          <p:cNvPr id="20" name="TextBox 19"/>
          <p:cNvSpPr txBox="1"/>
          <p:nvPr/>
        </p:nvSpPr>
        <p:spPr>
          <a:xfrm>
            <a:off x="600075" y="3683000"/>
            <a:ext cx="909638" cy="307975"/>
          </a:xfrm>
          <a:prstGeom prst="rect">
            <a:avLst/>
          </a:prstGeom>
          <a:noFill/>
          <a:ln w="9525">
            <a:noFill/>
          </a:ln>
        </p:spPr>
        <p:txBody>
          <a:bodyPr>
            <a:spAutoFit/>
          </a:bodyPr>
          <a:lstStyle/>
          <a:p>
            <a:r>
              <a:rPr lang="zh-CN" altLang="en-US" sz="1400" b="1" dirty="0">
                <a:latin typeface="微软雅黑" panose="020B0503020204020204" charset="-122"/>
                <a:ea typeface="微软雅黑" panose="020B0503020204020204" charset="-122"/>
              </a:rPr>
              <a:t>生物支架</a:t>
            </a:r>
          </a:p>
        </p:txBody>
      </p:sp>
      <p:pic>
        <p:nvPicPr>
          <p:cNvPr id="22" name="Picture 10"/>
          <p:cNvPicPr>
            <a:picLocks noChangeAspect="1"/>
          </p:cNvPicPr>
          <p:nvPr/>
        </p:nvPicPr>
        <p:blipFill>
          <a:blip r:embed="rId6" cstate="email">
            <a:lum bright="6000"/>
          </a:blip>
          <a:stretch>
            <a:fillRect/>
          </a:stretch>
        </p:blipFill>
        <p:spPr>
          <a:xfrm>
            <a:off x="1752600" y="4219575"/>
            <a:ext cx="1049338" cy="1182688"/>
          </a:xfrm>
          <a:prstGeom prst="rect">
            <a:avLst/>
          </a:prstGeom>
          <a:noFill/>
          <a:ln w="9525">
            <a:noFill/>
          </a:ln>
        </p:spPr>
      </p:pic>
      <p:sp>
        <p:nvSpPr>
          <p:cNvPr id="23" name="TextBox 22"/>
          <p:cNvSpPr txBox="1"/>
          <p:nvPr/>
        </p:nvSpPr>
        <p:spPr>
          <a:xfrm>
            <a:off x="1830388" y="4803775"/>
            <a:ext cx="908050" cy="307975"/>
          </a:xfrm>
          <a:prstGeom prst="rect">
            <a:avLst/>
          </a:prstGeom>
          <a:noFill/>
          <a:ln w="9525">
            <a:noFill/>
          </a:ln>
        </p:spPr>
        <p:txBody>
          <a:bodyPr>
            <a:spAutoFit/>
          </a:bodyPr>
          <a:lstStyle/>
          <a:p>
            <a:r>
              <a:rPr lang="zh-CN" altLang="en-US" sz="1400" b="1" dirty="0">
                <a:latin typeface="微软雅黑" panose="020B0503020204020204" charset="-122"/>
                <a:ea typeface="微软雅黑" panose="020B0503020204020204" charset="-122"/>
              </a:rPr>
              <a:t>涂层支架</a:t>
            </a:r>
          </a:p>
        </p:txBody>
      </p:sp>
      <p:sp>
        <p:nvSpPr>
          <p:cNvPr id="41997" name="矩形 23"/>
          <p:cNvSpPr/>
          <p:nvPr/>
        </p:nvSpPr>
        <p:spPr>
          <a:xfrm>
            <a:off x="342900" y="923925"/>
            <a:ext cx="8458200" cy="523875"/>
          </a:xfrm>
          <a:prstGeom prst="rect">
            <a:avLst/>
          </a:prstGeom>
          <a:noFill/>
          <a:ln w="9525">
            <a:noFill/>
          </a:ln>
        </p:spPr>
        <p:txBody>
          <a:bodyPr>
            <a:spAutoFit/>
          </a:bodyPr>
          <a:lstStyle/>
          <a:p>
            <a:pPr algn="ctr"/>
            <a:r>
              <a:rPr lang="zh-CN" altLang="en-US" sz="2800" b="1" dirty="0">
                <a:solidFill>
                  <a:srgbClr val="0070C0"/>
                </a:solidFill>
                <a:latin typeface="微软雅黑" panose="020B0503020204020204" charset="-122"/>
                <a:ea typeface="微软雅黑" panose="020B0503020204020204" charset="-122"/>
              </a:rPr>
              <a:t>经皮冠状动脉介入技术临床应用</a:t>
            </a:r>
            <a:endParaRPr lang="en-US" altLang="zh-CN" sz="2800" b="1" dirty="0">
              <a:solidFill>
                <a:srgbClr val="0070C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7" cstate="email"/>
          <a:stretch>
            <a:fillRect/>
          </a:stretch>
        </p:blipFill>
        <p:spPr>
          <a:xfrm>
            <a:off x="6485890" y="2514600"/>
            <a:ext cx="2051050" cy="1981200"/>
          </a:xfrm>
          <a:prstGeom prst="rect">
            <a:avLst/>
          </a:prstGeom>
          <a:ln>
            <a:noFill/>
          </a:ln>
          <a:effectLst>
            <a:outerShdw blurRad="190500" algn="tl" rotWithShape="0">
              <a:srgbClr val="000000">
                <a:alpha val="70000"/>
              </a:srgbClr>
            </a:outerShdw>
          </a:effectLst>
        </p:spPr>
      </p:pic>
      <p:pic>
        <p:nvPicPr>
          <p:cNvPr id="6" name="图片 5"/>
          <p:cNvPicPr>
            <a:picLocks noChangeAspect="1"/>
          </p:cNvPicPr>
          <p:nvPr/>
        </p:nvPicPr>
        <p:blipFill>
          <a:blip r:embed="rId8" cstate="email"/>
          <a:stretch>
            <a:fillRect/>
          </a:stretch>
        </p:blipFill>
        <p:spPr>
          <a:xfrm>
            <a:off x="4276090" y="2514600"/>
            <a:ext cx="1981200" cy="1981200"/>
          </a:xfrm>
          <a:prstGeom prst="rect">
            <a:avLst/>
          </a:prstGeom>
          <a:ln>
            <a:noFill/>
          </a:ln>
          <a:effectLst>
            <a:outerShdw blurRad="190500" algn="tl" rotWithShape="0">
              <a:srgbClr val="000000">
                <a:alpha val="70000"/>
              </a:srgbClr>
            </a:outerShdw>
          </a:effectLst>
        </p:spPr>
      </p:pic>
      <p:sp>
        <p:nvSpPr>
          <p:cNvPr id="7" name="矩形 6"/>
          <p:cNvSpPr/>
          <p:nvPr/>
        </p:nvSpPr>
        <p:spPr>
          <a:xfrm>
            <a:off x="4123690" y="2133600"/>
            <a:ext cx="4572000" cy="2590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TextBox 23"/>
          <p:cNvSpPr txBox="1"/>
          <p:nvPr/>
        </p:nvSpPr>
        <p:spPr>
          <a:xfrm>
            <a:off x="5029200" y="2171700"/>
            <a:ext cx="685800" cy="338138"/>
          </a:xfrm>
          <a:prstGeom prst="rect">
            <a:avLst/>
          </a:prstGeom>
          <a:noFill/>
          <a:ln w="9525">
            <a:noFill/>
          </a:ln>
        </p:spPr>
        <p:txBody>
          <a:bodyPr>
            <a:spAutoFit/>
          </a:bodyPr>
          <a:lstStyle/>
          <a:p>
            <a:r>
              <a:rPr lang="zh-CN" altLang="en-US" sz="1600" dirty="0">
                <a:latin typeface="微软雅黑" panose="020B0503020204020204" charset="-122"/>
                <a:ea typeface="微软雅黑" panose="020B0503020204020204" charset="-122"/>
              </a:rPr>
              <a:t>术 前</a:t>
            </a:r>
          </a:p>
        </p:txBody>
      </p:sp>
      <p:sp>
        <p:nvSpPr>
          <p:cNvPr id="25" name="TextBox 24"/>
          <p:cNvSpPr txBox="1"/>
          <p:nvPr/>
        </p:nvSpPr>
        <p:spPr>
          <a:xfrm>
            <a:off x="7315200" y="2184400"/>
            <a:ext cx="685800" cy="338138"/>
          </a:xfrm>
          <a:prstGeom prst="rect">
            <a:avLst/>
          </a:prstGeom>
          <a:noFill/>
          <a:ln w="9525">
            <a:noFill/>
          </a:ln>
        </p:spPr>
        <p:txBody>
          <a:bodyPr>
            <a:spAutoFit/>
          </a:bodyPr>
          <a:lstStyle/>
          <a:p>
            <a:r>
              <a:rPr lang="zh-CN" altLang="en-US" sz="1600" dirty="0">
                <a:latin typeface="微软雅黑" panose="020B0503020204020204" charset="-122"/>
                <a:ea typeface="微软雅黑" panose="020B0503020204020204" charset="-122"/>
              </a:rPr>
              <a:t>术 后</a:t>
            </a:r>
          </a:p>
        </p:txBody>
      </p:sp>
      <p:sp>
        <p:nvSpPr>
          <p:cNvPr id="8" name="文本框 7"/>
          <p:cNvSpPr txBox="1"/>
          <p:nvPr/>
        </p:nvSpPr>
        <p:spPr>
          <a:xfrm>
            <a:off x="2421890" y="6042025"/>
            <a:ext cx="4392930" cy="398780"/>
          </a:xfrm>
          <a:prstGeom prst="rect">
            <a:avLst/>
          </a:prstGeom>
          <a:noFill/>
        </p:spPr>
        <p:txBody>
          <a:bodyPr wrap="none" rtlCol="0" anchor="t">
            <a:spAutoFit/>
          </a:bodyPr>
          <a:lstStyle/>
          <a:p>
            <a:r>
              <a:rPr lang="zh-CN" altLang="en-US" sz="2000" dirty="0">
                <a:solidFill>
                  <a:schemeClr val="tx2"/>
                </a:solidFill>
                <a:latin typeface="微软雅黑" panose="020B0503020204020204" charset="-122"/>
                <a:ea typeface="微软雅黑" panose="020B0503020204020204" charset="-122"/>
                <a:sym typeface="+mn-ea"/>
              </a:rPr>
              <a:t>（</a:t>
            </a:r>
            <a:r>
              <a:rPr lang="zh-CN" altLang="en-US" sz="2000" b="1" dirty="0">
                <a:solidFill>
                  <a:schemeClr val="folHlink"/>
                </a:solidFill>
                <a:latin typeface="黑体" panose="02010609060101010101" pitchFamily="49" charset="-122"/>
                <a:ea typeface="黑体" panose="02010609060101010101" pitchFamily="49" charset="-122"/>
                <a:sym typeface="+mn-ea"/>
              </a:rPr>
              <a:t>举例</a:t>
            </a:r>
            <a:r>
              <a:rPr lang="en-US" altLang="zh-CN" sz="2000" b="1" dirty="0">
                <a:solidFill>
                  <a:schemeClr val="folHlink"/>
                </a:solidFill>
                <a:latin typeface="黑体" panose="02010609060101010101" pitchFamily="49" charset="-122"/>
                <a:ea typeface="黑体" panose="02010609060101010101" pitchFamily="49" charset="-122"/>
                <a:sym typeface="+mn-ea"/>
              </a:rPr>
              <a:t>4</a:t>
            </a:r>
            <a:r>
              <a:rPr lang="zh-CN" altLang="en-US" sz="2000" b="1" dirty="0">
                <a:solidFill>
                  <a:schemeClr val="folHlink"/>
                </a:solidFill>
                <a:latin typeface="黑体" panose="02010609060101010101" pitchFamily="49" charset="-122"/>
                <a:ea typeface="黑体" panose="02010609060101010101" pitchFamily="49" charset="-122"/>
                <a:sym typeface="+mn-ea"/>
              </a:rPr>
              <a:t>：</a:t>
            </a:r>
            <a:r>
              <a:rPr lang="zh-CN" altLang="en-US" sz="2000" b="1" dirty="0">
                <a:solidFill>
                  <a:schemeClr val="folHlink"/>
                </a:solidFill>
                <a:latin typeface="黑体" panose="02010609060101010101" pitchFamily="49" charset="-122"/>
                <a:ea typeface="黑体" panose="02010609060101010101" pitchFamily="49" charset="-122"/>
                <a:cs typeface="+mn-ea"/>
                <a:sym typeface="+mn-ea"/>
              </a:rPr>
              <a:t>引自</a:t>
            </a:r>
            <a:r>
              <a:rPr lang="zh-CN" altLang="en-US" sz="2000" b="1" dirty="0">
                <a:solidFill>
                  <a:schemeClr val="folHlink"/>
                </a:solidFill>
                <a:latin typeface="黑体" panose="02010609060101010101" pitchFamily="49" charset="-122"/>
                <a:ea typeface="黑体" panose="02010609060101010101" pitchFamily="49" charset="-122"/>
                <a:sym typeface="+mn-ea"/>
              </a:rPr>
              <a:t>李菲菲老师参赛课件</a:t>
            </a:r>
            <a:r>
              <a:rPr lang="zh-CN" sz="2000" dirty="0">
                <a:solidFill>
                  <a:srgbClr val="004ABA"/>
                </a:solidFill>
                <a:latin typeface="微软雅黑" panose="020B0503020204020204" charset="-122"/>
                <a:ea typeface="微软雅黑" panose="020B0503020204020204" charset="-122"/>
                <a:sym typeface="+mn-ea"/>
              </a:rPr>
              <a:t>）</a:t>
            </a:r>
            <a:endParaRPr lang="zh-CN" altLang="en-US" sz="2000"/>
          </a:p>
        </p:txBody>
      </p:sp>
    </p:spTree>
  </p:cSld>
  <p:clrMapOvr>
    <a:masterClrMapping/>
  </p:clrMapOvr>
  <p:transition advTm="7346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6" presetClass="entr" presetSubtype="21"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barn(inVertical)">
                                      <p:cBhvr>
                                        <p:cTn id="9" dur="500"/>
                                        <p:tgtEl>
                                          <p:spTgt spid="4"/>
                                        </p:tgtEl>
                                      </p:cBhvr>
                                    </p:animEffec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par>
                          <p:cTn id="13" fill="hold">
                            <p:stCondLst>
                              <p:cond delay="0"/>
                            </p:stCondLst>
                            <p:childTnLst>
                              <p:par>
                                <p:cTn id="14" presetID="16" presetClass="entr" presetSubtype="2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par>
                                <p:cTn id="17" presetID="21"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3000"/>
                                        <p:tgtEl>
                                          <p:spTgt spid="3"/>
                                        </p:tgtEl>
                                      </p:cBhvr>
                                    </p:animEffect>
                                  </p:childTnLst>
                                </p:cTn>
                              </p:par>
                            </p:childTnLst>
                          </p:cTn>
                        </p:par>
                        <p:par>
                          <p:cTn id="20" fill="hold">
                            <p:stCondLst>
                              <p:cond delay="500"/>
                            </p:stCondLst>
                            <p:childTnLst>
                              <p:par>
                                <p:cTn id="21" presetID="16" presetClass="entr" presetSubtype="21" fill="hold" nodeType="afterEffect">
                                  <p:stCondLst>
                                    <p:cond delay="30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childTnLst>
                          </p:cTn>
                        </p:par>
                        <p:par>
                          <p:cTn id="24" fill="hold">
                            <p:stCondLst>
                              <p:cond delay="1300"/>
                            </p:stCondLst>
                            <p:childTnLst>
                              <p:par>
                                <p:cTn id="25" presetID="1" presetClass="entr" presetSubtype="0" fill="hold" grpId="0" nodeType="afterEffect">
                                  <p:stCondLst>
                                    <p:cond delay="300"/>
                                  </p:stCondLst>
                                  <p:childTnLst>
                                    <p:set>
                                      <p:cBhvr>
                                        <p:cTn id="26" dur="1" fill="hold">
                                          <p:stCondLst>
                                            <p:cond delay="0"/>
                                          </p:stCondLst>
                                        </p:cTn>
                                        <p:tgtEl>
                                          <p:spTgt spid="23"/>
                                        </p:tgtEl>
                                        <p:attrNameLst>
                                          <p:attrName>style.visibility</p:attrName>
                                        </p:attrNameLst>
                                      </p:cBhvr>
                                      <p:to>
                                        <p:strVal val="visible"/>
                                      </p:to>
                                    </p:set>
                                  </p:childTnLst>
                                </p:cTn>
                              </p:par>
                            </p:childTnLst>
                          </p:cTn>
                        </p:par>
                        <p:par>
                          <p:cTn id="27" fill="hold">
                            <p:stCondLst>
                              <p:cond delay="1600"/>
                            </p:stCondLst>
                            <p:childTnLst>
                              <p:par>
                                <p:cTn id="28" presetID="1" presetClass="entr" presetSubtype="0" fill="hold" grpId="0" nodeType="afterEffect">
                                  <p:stCondLst>
                                    <p:cond delay="300"/>
                                  </p:stCondLst>
                                  <p:childTnLst>
                                    <p:set>
                                      <p:cBhvr>
                                        <p:cTn id="29" dur="1" fill="hold">
                                          <p:stCondLst>
                                            <p:cond delay="0"/>
                                          </p:stCondLst>
                                        </p:cTn>
                                        <p:tgtEl>
                                          <p:spTgt spid="20"/>
                                        </p:tgtEl>
                                        <p:attrNameLst>
                                          <p:attrName>style.visibility</p:attrName>
                                        </p:attrNameLst>
                                      </p:cBhvr>
                                      <p:to>
                                        <p:strVal val="visible"/>
                                      </p:to>
                                    </p:set>
                                  </p:childTnLst>
                                </p:cTn>
                              </p:par>
                            </p:childTnLst>
                          </p:cTn>
                        </p:par>
                        <p:par>
                          <p:cTn id="30" fill="hold">
                            <p:stCondLst>
                              <p:cond delay="1900"/>
                            </p:stCondLst>
                            <p:childTnLst>
                              <p:par>
                                <p:cTn id="31" presetID="16" presetClass="entr" presetSubtype="21" fill="hold" nodeType="afterEffect">
                                  <p:stCondLst>
                                    <p:cond delay="30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childTnLst>
                                </p:cTn>
                              </p:par>
                              <p:par>
                                <p:cTn id="40" presetID="10" presetClass="entr" presetSubtype="0"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par>
                                <p:cTn id="43" presetID="1"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P spid="23" grpId="0"/>
      <p:bldP spid="7" grpId="0" bldLvl="0" animBg="1"/>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idx="1"/>
          </p:nvPr>
        </p:nvSpPr>
        <p:spPr>
          <a:xfrm>
            <a:off x="-295910" y="2488883"/>
            <a:ext cx="9144000" cy="2087562"/>
          </a:xfrm>
        </p:spPr>
        <p:txBody>
          <a:bodyPr/>
          <a:lstStyle/>
          <a:p>
            <a:pPr algn="ctr" eaLnBrk="1" hangingPunct="1">
              <a:lnSpc>
                <a:spcPct val="80000"/>
              </a:lnSpc>
              <a:buFont typeface="Wingdings" panose="05000000000000000000" pitchFamily="2" charset="2"/>
              <a:buNone/>
            </a:pPr>
            <a:r>
              <a:rPr lang="zh-CN" altLang="en-US" sz="4800" b="1" smtClean="0">
                <a:solidFill>
                  <a:srgbClr val="0033CC"/>
                </a:solidFill>
                <a:latin typeface="黑体" panose="02010609060101010101" pitchFamily="49" charset="-122"/>
                <a:ea typeface="黑体" panose="02010609060101010101" pitchFamily="49" charset="-122"/>
                <a:cs typeface="黑体" panose="02010609060101010101" pitchFamily="49" charset="-122"/>
              </a:rPr>
              <a:t>组 织 学</a:t>
            </a:r>
            <a:endParaRPr lang="en-US" altLang="zh-CN" sz="4800" b="1" smtClean="0">
              <a:solidFill>
                <a:srgbClr val="0033CC"/>
              </a:solidFill>
              <a:latin typeface="黑体" panose="02010609060101010101" pitchFamily="49" charset="-122"/>
              <a:ea typeface="黑体" panose="02010609060101010101" pitchFamily="49" charset="-122"/>
              <a:cs typeface="黑体" panose="02010609060101010101" pitchFamily="49" charset="-122"/>
            </a:endParaRPr>
          </a:p>
          <a:p>
            <a:pPr algn="ctr" eaLnBrk="1" hangingPunct="1">
              <a:lnSpc>
                <a:spcPct val="80000"/>
              </a:lnSpc>
              <a:buFont typeface="Wingdings" panose="05000000000000000000" pitchFamily="2" charset="2"/>
              <a:buNone/>
            </a:pPr>
            <a:r>
              <a:rPr lang="zh-CN" altLang="en-US" sz="4800" b="1" smtClean="0">
                <a:solidFill>
                  <a:srgbClr val="0033CC"/>
                </a:solidFill>
                <a:latin typeface="黑体" panose="02010609060101010101" pitchFamily="49" charset="-122"/>
                <a:ea typeface="黑体" panose="02010609060101010101" pitchFamily="49" charset="-122"/>
                <a:cs typeface="黑体" panose="02010609060101010101" pitchFamily="49" charset="-122"/>
              </a:rPr>
              <a:t>        </a:t>
            </a:r>
            <a:r>
              <a:rPr lang="en-US" altLang="zh-CN" sz="4800" b="1" smtClean="0">
                <a:solidFill>
                  <a:srgbClr val="0033CC"/>
                </a:solidFill>
                <a:latin typeface="黑体" panose="02010609060101010101" pitchFamily="49" charset="-122"/>
                <a:ea typeface="黑体" panose="02010609060101010101" pitchFamily="49" charset="-122"/>
                <a:cs typeface="黑体" panose="02010609060101010101" pitchFamily="49" charset="-122"/>
              </a:rPr>
              <a:t>----</a:t>
            </a:r>
            <a:r>
              <a:rPr lang="zh-CN" altLang="en-US" sz="4800" b="1" smtClean="0">
                <a:solidFill>
                  <a:srgbClr val="0033CC"/>
                </a:solidFill>
                <a:latin typeface="黑体" panose="02010609060101010101" pitchFamily="49" charset="-122"/>
                <a:ea typeface="黑体" panose="02010609060101010101" pitchFamily="49" charset="-122"/>
                <a:cs typeface="黑体" panose="02010609060101010101" pitchFamily="49" charset="-122"/>
              </a:rPr>
              <a:t>绪 论</a:t>
            </a:r>
            <a:r>
              <a:rPr lang="zh-CN" altLang="en-US" sz="4400" b="1" smtClean="0">
                <a:solidFill>
                  <a:srgbClr val="0033CC"/>
                </a:solidFill>
                <a:latin typeface="隶书" panose="02010509060101010101" pitchFamily="49" charset="-122"/>
                <a:ea typeface="隶书" panose="02010509060101010101" pitchFamily="49" charset="-122"/>
              </a:rPr>
              <a:t/>
            </a:r>
            <a:br>
              <a:rPr lang="zh-CN" altLang="en-US" sz="4400" b="1" smtClean="0">
                <a:solidFill>
                  <a:srgbClr val="0033CC"/>
                </a:solidFill>
                <a:latin typeface="隶书" panose="02010509060101010101" pitchFamily="49" charset="-122"/>
                <a:ea typeface="隶书" panose="02010509060101010101" pitchFamily="49" charset="-122"/>
              </a:rPr>
            </a:br>
            <a:r>
              <a:rPr lang="zh-CN" altLang="en-US" sz="4800" smtClean="0">
                <a:ea typeface="黑体" panose="02010609060101010101" pitchFamily="49" charset="-122"/>
              </a:rPr>
              <a:t/>
            </a:r>
            <a:br>
              <a:rPr lang="zh-CN" altLang="en-US" sz="4800" smtClean="0">
                <a:ea typeface="黑体" panose="02010609060101010101" pitchFamily="49" charset="-122"/>
              </a:rPr>
            </a:br>
            <a:endParaRPr lang="zh-CN" altLang="en-US" sz="4800" smtClean="0">
              <a:ea typeface="黑体"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3130" y="1320800"/>
            <a:ext cx="7988300" cy="4492625"/>
          </a:xfrm>
          <a:prstGeom prst="rect">
            <a:avLst/>
          </a:prstGeom>
          <a:noFill/>
          <a:ln w="9525">
            <a:noFill/>
          </a:ln>
        </p:spPr>
        <p:txBody>
          <a:bodyPr wrap="square">
            <a:spAutoFit/>
          </a:bodyPr>
          <a:lstStyle/>
          <a:p>
            <a:pPr algn="l">
              <a:spcBef>
                <a:spcPts val="0"/>
              </a:spcBef>
              <a:spcAft>
                <a:spcPts val="1800"/>
              </a:spcAft>
              <a:buClr>
                <a:schemeClr val="folHlink"/>
              </a:buClr>
              <a:buFont typeface="Wingdings" panose="05000000000000000000" charset="0"/>
            </a:pPr>
            <a:endParaRPr lang="zh-CN" altLang="en-US" sz="2800" b="1" kern="0" dirty="0">
              <a:solidFill>
                <a:srgbClr val="0033CC"/>
              </a:solidFill>
              <a:latin typeface="黑体" panose="02010609060101010101" pitchFamily="49" charset="-122"/>
              <a:ea typeface="黑体" panose="02010609060101010101" pitchFamily="49" charset="-122"/>
              <a:cs typeface="+mn-cs"/>
            </a:endParaRPr>
          </a:p>
          <a:p>
            <a:pPr marL="342900" indent="-342900" algn="l">
              <a:spcBef>
                <a:spcPts val="0"/>
              </a:spcBef>
              <a:spcAft>
                <a:spcPts val="1800"/>
              </a:spcAft>
              <a:buClr>
                <a:schemeClr val="folHlink"/>
              </a:buClr>
              <a:buFont typeface="Wingdings" panose="05000000000000000000" charset="0"/>
              <a:buChar char=""/>
            </a:pPr>
            <a:r>
              <a:rPr lang="en-US" altLang="zh-CN" sz="2800" b="1" kern="0" dirty="0">
                <a:solidFill>
                  <a:srgbClr val="0033CC"/>
                </a:solidFill>
                <a:latin typeface="黑体" panose="02010609060101010101" pitchFamily="49" charset="-122"/>
                <a:ea typeface="黑体" panose="02010609060101010101" pitchFamily="49" charset="-122"/>
                <a:cs typeface="+mn-cs"/>
              </a:rPr>
              <a:t>2011</a:t>
            </a:r>
            <a:r>
              <a:rPr lang="zh-CN" altLang="en-US" sz="2800" b="1" kern="0" dirty="0">
                <a:solidFill>
                  <a:srgbClr val="0033CC"/>
                </a:solidFill>
                <a:latin typeface="黑体" panose="02010609060101010101" pitchFamily="49" charset="-122"/>
                <a:ea typeface="黑体" panose="02010609060101010101" pitchFamily="49" charset="-122"/>
                <a:cs typeface="+mn-cs"/>
              </a:rPr>
              <a:t>年，</a:t>
            </a:r>
            <a:r>
              <a:rPr lang="zh-CN" altLang="en-US" sz="2800" b="1" kern="0" dirty="0">
                <a:solidFill>
                  <a:srgbClr val="0033CC"/>
                </a:solidFill>
                <a:latin typeface="黑体" panose="02010609060101010101" pitchFamily="49" charset="-122"/>
                <a:ea typeface="黑体" panose="02010609060101010101" pitchFamily="49" charset="-122"/>
                <a:cs typeface="+mn-cs"/>
                <a:sym typeface="+mn-ea"/>
              </a:rPr>
              <a:t>中华医学会首届教学基本功比赛</a:t>
            </a:r>
            <a:r>
              <a:rPr lang="zh-CN" altLang="en-US" sz="2800" b="1" kern="0" dirty="0">
                <a:solidFill>
                  <a:srgbClr val="0033CC"/>
                </a:solidFill>
                <a:latin typeface="黑体" panose="02010609060101010101" pitchFamily="49" charset="-122"/>
                <a:ea typeface="黑体" panose="02010609060101010101" pitchFamily="49" charset="-122"/>
                <a:cs typeface="+mn-cs"/>
              </a:rPr>
              <a:t>；</a:t>
            </a:r>
          </a:p>
          <a:p>
            <a:pPr marL="342900" indent="-342900" algn="l">
              <a:spcBef>
                <a:spcPts val="0"/>
              </a:spcBef>
              <a:spcAft>
                <a:spcPts val="1800"/>
              </a:spcAft>
              <a:buClr>
                <a:schemeClr val="folHlink"/>
              </a:buClr>
              <a:buFont typeface="Wingdings" panose="05000000000000000000" charset="0"/>
              <a:buChar char=""/>
            </a:pPr>
            <a:r>
              <a:rPr lang="en-US" altLang="zh-CN" sz="2800" b="1" kern="0" dirty="0">
                <a:solidFill>
                  <a:srgbClr val="0033CC"/>
                </a:solidFill>
                <a:latin typeface="黑体" panose="02010609060101010101" pitchFamily="49" charset="-122"/>
                <a:ea typeface="黑体" panose="02010609060101010101" pitchFamily="49" charset="-122"/>
                <a:cs typeface="+mn-cs"/>
              </a:rPr>
              <a:t>2012</a:t>
            </a:r>
            <a:r>
              <a:rPr lang="zh-CN" altLang="en-US" sz="2800" b="1" kern="0" dirty="0">
                <a:solidFill>
                  <a:srgbClr val="0033CC"/>
                </a:solidFill>
                <a:latin typeface="黑体" panose="02010609060101010101" pitchFamily="49" charset="-122"/>
                <a:ea typeface="黑体" panose="02010609060101010101" pitchFamily="49" charset="-122"/>
                <a:cs typeface="+mn-cs"/>
                <a:sym typeface="+mn-ea"/>
              </a:rPr>
              <a:t>年，学校青年教师参赛辅导小组导师；</a:t>
            </a:r>
            <a:endParaRPr lang="zh-CN" altLang="en-US" sz="2800" b="1" kern="0" dirty="0">
              <a:solidFill>
                <a:srgbClr val="0033CC"/>
              </a:solidFill>
              <a:latin typeface="黑体" panose="02010609060101010101" pitchFamily="49" charset="-122"/>
              <a:ea typeface="黑体" panose="02010609060101010101" pitchFamily="49" charset="-122"/>
              <a:cs typeface="+mn-cs"/>
            </a:endParaRPr>
          </a:p>
          <a:p>
            <a:pPr marL="342900" indent="-342900" algn="l">
              <a:spcBef>
                <a:spcPts val="0"/>
              </a:spcBef>
              <a:spcAft>
                <a:spcPts val="1800"/>
              </a:spcAft>
              <a:buClr>
                <a:schemeClr val="folHlink"/>
              </a:buClr>
              <a:buFont typeface="Wingdings" panose="05000000000000000000" charset="0"/>
              <a:buChar char=""/>
            </a:pPr>
            <a:r>
              <a:rPr lang="zh-CN" altLang="en-US" sz="2800" b="1" kern="0" dirty="0">
                <a:solidFill>
                  <a:srgbClr val="0033CC"/>
                </a:solidFill>
                <a:latin typeface="黑体" panose="02010609060101010101" pitchFamily="49" charset="-122"/>
                <a:ea typeface="黑体" panose="02010609060101010101" pitchFamily="49" charset="-122"/>
                <a:cs typeface="+mn-cs"/>
              </a:rPr>
              <a:t>2015年，安徽省名师工作室项目资助；</a:t>
            </a:r>
          </a:p>
          <a:p>
            <a:pPr marL="342900" indent="-342900" algn="l">
              <a:spcBef>
                <a:spcPts val="0"/>
              </a:spcBef>
              <a:spcAft>
                <a:spcPts val="1800"/>
              </a:spcAft>
              <a:buClr>
                <a:schemeClr val="folHlink"/>
              </a:buClr>
              <a:buFont typeface="Wingdings" panose="05000000000000000000" charset="0"/>
              <a:buChar char=""/>
            </a:pPr>
            <a:r>
              <a:rPr lang="zh-CN" altLang="en-US" sz="2800" b="1" kern="0" dirty="0">
                <a:solidFill>
                  <a:srgbClr val="0033CC"/>
                </a:solidFill>
                <a:latin typeface="黑体" panose="02010609060101010101" pitchFamily="49" charset="-122"/>
                <a:ea typeface="黑体" panose="02010609060101010101" pitchFamily="49" charset="-122"/>
                <a:cs typeface="+mn-cs"/>
                <a:sym typeface="+mn-ea"/>
              </a:rPr>
              <a:t>近年来，指导青年</a:t>
            </a:r>
            <a:r>
              <a:rPr lang="zh-CN" altLang="en-US" sz="2800" b="1" kern="0" dirty="0" smtClean="0">
                <a:solidFill>
                  <a:srgbClr val="0033CC"/>
                </a:solidFill>
                <a:latin typeface="黑体" panose="02010609060101010101" pitchFamily="49" charset="-122"/>
                <a:ea typeface="黑体" panose="02010609060101010101" pitchFamily="49" charset="-122"/>
                <a:cs typeface="+mn-cs"/>
                <a:sym typeface="+mn-ea"/>
              </a:rPr>
              <a:t>教师参加各类教学竞赛</a:t>
            </a:r>
            <a:r>
              <a:rPr lang="zh-CN" altLang="en-US" sz="2800" b="1" kern="0" dirty="0">
                <a:solidFill>
                  <a:srgbClr val="0033CC"/>
                </a:solidFill>
                <a:latin typeface="黑体" panose="02010609060101010101" pitchFamily="49" charset="-122"/>
                <a:ea typeface="黑体" panose="02010609060101010101" pitchFamily="49" charset="-122"/>
                <a:cs typeface="+mn-cs"/>
                <a:sym typeface="+mn-ea"/>
              </a:rPr>
              <a:t>，</a:t>
            </a:r>
            <a:endParaRPr lang="zh-CN" altLang="en-US" sz="2800" b="1" kern="0" dirty="0">
              <a:solidFill>
                <a:srgbClr val="0033CC"/>
              </a:solidFill>
              <a:latin typeface="黑体" panose="02010609060101010101" pitchFamily="49" charset="-122"/>
              <a:ea typeface="黑体" panose="02010609060101010101" pitchFamily="49" charset="-122"/>
              <a:cs typeface="+mn-cs"/>
            </a:endParaRPr>
          </a:p>
          <a:p>
            <a:pPr algn="l">
              <a:spcBef>
                <a:spcPts val="0"/>
              </a:spcBef>
              <a:spcAft>
                <a:spcPts val="1800"/>
              </a:spcAft>
              <a:buClr>
                <a:schemeClr val="folHlink"/>
              </a:buClr>
              <a:buFont typeface="Wingdings" panose="05000000000000000000" charset="0"/>
            </a:pPr>
            <a:r>
              <a:rPr lang="zh-CN" altLang="en-US" sz="2800" b="1" kern="0" dirty="0">
                <a:solidFill>
                  <a:srgbClr val="0033CC"/>
                </a:solidFill>
                <a:latin typeface="黑体" panose="02010609060101010101" pitchFamily="49" charset="-122"/>
                <a:ea typeface="黑体" panose="02010609060101010101" pitchFamily="49" charset="-122"/>
                <a:cs typeface="+mn-cs"/>
                <a:sym typeface="+mn-ea"/>
              </a:rPr>
              <a:t>          获</a:t>
            </a:r>
            <a:r>
              <a:rPr lang="zh-CN" altLang="en-US" sz="2800" b="1" kern="0" dirty="0" smtClean="0">
                <a:solidFill>
                  <a:srgbClr val="0033CC"/>
                </a:solidFill>
                <a:latin typeface="黑体" panose="02010609060101010101" pitchFamily="49" charset="-122"/>
                <a:ea typeface="黑体" panose="02010609060101010101" pitchFamily="49" charset="-122"/>
                <a:cs typeface="+mn-cs"/>
                <a:sym typeface="+mn-ea"/>
              </a:rPr>
              <a:t>国家级省级校</a:t>
            </a:r>
            <a:r>
              <a:rPr lang="zh-CN" altLang="en-US" sz="2800" b="1" kern="0" dirty="0">
                <a:solidFill>
                  <a:srgbClr val="0033CC"/>
                </a:solidFill>
                <a:latin typeface="黑体" panose="02010609060101010101" pitchFamily="49" charset="-122"/>
                <a:ea typeface="黑体" panose="02010609060101010101" pitchFamily="49" charset="-122"/>
                <a:cs typeface="+mn-cs"/>
                <a:sym typeface="+mn-ea"/>
              </a:rPr>
              <a:t>级一等奖10余项，</a:t>
            </a:r>
            <a:endParaRPr lang="zh-CN" altLang="en-US" sz="2800" b="1" kern="0" dirty="0">
              <a:solidFill>
                <a:srgbClr val="0033CC"/>
              </a:solidFill>
              <a:latin typeface="黑体" panose="02010609060101010101" pitchFamily="49" charset="-122"/>
              <a:ea typeface="黑体" panose="02010609060101010101" pitchFamily="49" charset="-122"/>
              <a:cs typeface="+mn-cs"/>
            </a:endParaRPr>
          </a:p>
          <a:p>
            <a:pPr algn="l">
              <a:spcBef>
                <a:spcPts val="0"/>
              </a:spcBef>
              <a:spcAft>
                <a:spcPts val="1800"/>
              </a:spcAft>
              <a:buClr>
                <a:schemeClr val="folHlink"/>
              </a:buClr>
              <a:buFont typeface="Wingdings" panose="05000000000000000000" charset="0"/>
            </a:pPr>
            <a:r>
              <a:rPr lang="zh-CN" altLang="en-US" sz="2800" b="1" kern="0" dirty="0">
                <a:solidFill>
                  <a:srgbClr val="0033CC"/>
                </a:solidFill>
                <a:latin typeface="黑体" panose="02010609060101010101" pitchFamily="49" charset="-122"/>
                <a:ea typeface="黑体" panose="02010609060101010101" pitchFamily="49" charset="-122"/>
                <a:cs typeface="+mn-cs"/>
                <a:sym typeface="+mn-ea"/>
              </a:rPr>
              <a:t>          获得二等奖、三等奖20余项。</a:t>
            </a:r>
            <a:endParaRPr lang="zh-CN" altLang="en-US" sz="2800" b="1" kern="0" dirty="0">
              <a:solidFill>
                <a:srgbClr val="0033CC"/>
              </a:solidFill>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2" end="2"/>
                                            </p:txEl>
                                          </p:spTgt>
                                        </p:tgtEl>
                                        <p:attrNameLst>
                                          <p:attrName>style.visibility</p:attrName>
                                        </p:attrNameLst>
                                      </p:cBhvr>
                                      <p:to>
                                        <p:strVal val="visible"/>
                                      </p:to>
                                    </p:set>
                                    <p:anim calcmode="lin" valueType="num">
                                      <p:cBhvr additive="base">
                                        <p:cTn id="13"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3" end="3"/>
                                            </p:txEl>
                                          </p:spTgt>
                                        </p:tgtEl>
                                        <p:attrNameLst>
                                          <p:attrName>style.visibility</p:attrName>
                                        </p:attrNameLst>
                                      </p:cBhvr>
                                      <p:to>
                                        <p:strVal val="visible"/>
                                      </p:to>
                                    </p:set>
                                    <p:anim calcmode="lin" valueType="num">
                                      <p:cBhvr additive="base">
                                        <p:cTn id="19"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00">
                                            <p:txEl>
                                              <p:pRg st="4" end="4"/>
                                            </p:txEl>
                                          </p:spTgt>
                                        </p:tgtEl>
                                        <p:attrNameLst>
                                          <p:attrName>style.visibility</p:attrName>
                                        </p:attrNameLst>
                                      </p:cBhvr>
                                      <p:to>
                                        <p:strVal val="visible"/>
                                      </p:to>
                                    </p:set>
                                    <p:anim calcmode="lin" valueType="num">
                                      <p:cBhvr additive="base">
                                        <p:cTn id="25" dur="500"/>
                                        <p:tgtEl>
                                          <p:spTgt spid="100">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00">
                                            <p:txEl>
                                              <p:pRg st="4" end="4"/>
                                            </p:txEl>
                                          </p:spTgt>
                                        </p:tgtEl>
                                      </p:cBhvr>
                                    </p:animEffect>
                                  </p:childTnLst>
                                </p:cTn>
                              </p:par>
                              <p:par>
                                <p:cTn id="27" presetID="12" presetClass="entr" presetSubtype="4" fill="hold" nodeType="withEffect">
                                  <p:stCondLst>
                                    <p:cond delay="0"/>
                                  </p:stCondLst>
                                  <p:childTnLst>
                                    <p:set>
                                      <p:cBhvr>
                                        <p:cTn id="28" dur="1" fill="hold">
                                          <p:stCondLst>
                                            <p:cond delay="0"/>
                                          </p:stCondLst>
                                        </p:cTn>
                                        <p:tgtEl>
                                          <p:spTgt spid="100">
                                            <p:txEl>
                                              <p:pRg st="5" end="5"/>
                                            </p:txEl>
                                          </p:spTgt>
                                        </p:tgtEl>
                                        <p:attrNameLst>
                                          <p:attrName>style.visibility</p:attrName>
                                        </p:attrNameLst>
                                      </p:cBhvr>
                                      <p:to>
                                        <p:strVal val="visible"/>
                                      </p:to>
                                    </p:set>
                                    <p:anim calcmode="lin" valueType="num">
                                      <p:cBhvr additive="base">
                                        <p:cTn id="29" dur="500"/>
                                        <p:tgtEl>
                                          <p:spTgt spid="100">
                                            <p:txEl>
                                              <p:pRg st="5" end="5"/>
                                            </p:txEl>
                                          </p:spTgt>
                                        </p:tgtEl>
                                        <p:attrNameLst>
                                          <p:attrName>ppt_y</p:attrName>
                                        </p:attrNameLst>
                                      </p:cBhvr>
                                      <p:tavLst>
                                        <p:tav tm="0">
                                          <p:val>
                                            <p:strVal val="#ppt_y+#ppt_h*1.125000"/>
                                          </p:val>
                                        </p:tav>
                                        <p:tav tm="100000">
                                          <p:val>
                                            <p:strVal val="#ppt_y"/>
                                          </p:val>
                                        </p:tav>
                                      </p:tavLst>
                                    </p:anim>
                                    <p:animEffect transition="in" filter="wipe(up)">
                                      <p:cBhvr>
                                        <p:cTn id="30" dur="500"/>
                                        <p:tgtEl>
                                          <p:spTgt spid="100">
                                            <p:txEl>
                                              <p:pRg st="5" end="5"/>
                                            </p:txEl>
                                          </p:spTgt>
                                        </p:tgtEl>
                                      </p:cBhvr>
                                    </p:animEffect>
                                  </p:childTnLst>
                                </p:cTn>
                              </p:par>
                              <p:par>
                                <p:cTn id="31" presetID="12" presetClass="entr" presetSubtype="4" fill="hold" nodeType="withEffect">
                                  <p:stCondLst>
                                    <p:cond delay="0"/>
                                  </p:stCondLst>
                                  <p:childTnLst>
                                    <p:set>
                                      <p:cBhvr>
                                        <p:cTn id="32" dur="1" fill="hold">
                                          <p:stCondLst>
                                            <p:cond delay="0"/>
                                          </p:stCondLst>
                                        </p:cTn>
                                        <p:tgtEl>
                                          <p:spTgt spid="100">
                                            <p:txEl>
                                              <p:pRg st="6" end="6"/>
                                            </p:txEl>
                                          </p:spTgt>
                                        </p:tgtEl>
                                        <p:attrNameLst>
                                          <p:attrName>style.visibility</p:attrName>
                                        </p:attrNameLst>
                                      </p:cBhvr>
                                      <p:to>
                                        <p:strVal val="visible"/>
                                      </p:to>
                                    </p:set>
                                    <p:anim calcmode="lin" valueType="num">
                                      <p:cBhvr additive="base">
                                        <p:cTn id="33" dur="500"/>
                                        <p:tgtEl>
                                          <p:spTgt spid="100">
                                            <p:txEl>
                                              <p:pRg st="6" end="6"/>
                                            </p:txEl>
                                          </p:spTgt>
                                        </p:tgtEl>
                                        <p:attrNameLst>
                                          <p:attrName>ppt_y</p:attrName>
                                        </p:attrNameLst>
                                      </p:cBhvr>
                                      <p:tavLst>
                                        <p:tav tm="0">
                                          <p:val>
                                            <p:strVal val="#ppt_y+#ppt_h*1.125000"/>
                                          </p:val>
                                        </p:tav>
                                        <p:tav tm="100000">
                                          <p:val>
                                            <p:strVal val="#ppt_y"/>
                                          </p:val>
                                        </p:tav>
                                      </p:tavLst>
                                    </p:anim>
                                    <p:animEffect transition="in" filter="wipe(up)">
                                      <p:cBhvr>
                                        <p:cTn id="34" dur="500"/>
                                        <p:tgtEl>
                                          <p:spTgt spid="1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idx="1"/>
          </p:nvPr>
        </p:nvSpPr>
        <p:spPr>
          <a:xfrm>
            <a:off x="1951038" y="1371600"/>
            <a:ext cx="6430962" cy="5919788"/>
          </a:xfrm>
        </p:spPr>
        <p:txBody>
          <a:bodyPr/>
          <a:lstStyle/>
          <a:p>
            <a:pPr eaLnBrk="1" hangingPunct="1">
              <a:buFont typeface="Wingdings" panose="05000000000000000000" pitchFamily="2" charset="2"/>
              <a:buNone/>
            </a:pPr>
            <a:r>
              <a:rPr lang="zh-CN" altLang="en-US" sz="4400" b="1" smtClean="0">
                <a:solidFill>
                  <a:srgbClr val="CC0000"/>
                </a:solidFill>
                <a:ea typeface="隶书" panose="02010509060101010101" pitchFamily="49" charset="-122"/>
              </a:rPr>
              <a:t>  </a:t>
            </a:r>
            <a:endParaRPr lang="zh-CN" altLang="en-US" sz="4400" b="1" smtClean="0">
              <a:solidFill>
                <a:srgbClr val="FF3300"/>
              </a:solidFill>
              <a:latin typeface="黑体" panose="02010609060101010101" pitchFamily="49" charset="-122"/>
              <a:ea typeface="黑体" panose="02010609060101010101" pitchFamily="49" charset="-122"/>
            </a:endParaRPr>
          </a:p>
          <a:p>
            <a:pPr eaLnBrk="1" hangingPunct="1">
              <a:buFont typeface="Wingdings" panose="05000000000000000000" pitchFamily="2" charset="2"/>
              <a:buChar char="v"/>
            </a:pPr>
            <a:r>
              <a:rPr lang="zh-CN" altLang="en-US" sz="3600" b="1" smtClean="0">
                <a:latin typeface="黑体" panose="02010609060101010101" pitchFamily="49" charset="-122"/>
                <a:ea typeface="黑体" panose="02010609060101010101" pitchFamily="49" charset="-122"/>
              </a:rPr>
              <a:t> </a:t>
            </a:r>
            <a:r>
              <a:rPr lang="zh-CN" altLang="en-US" sz="3600" b="1" smtClean="0">
                <a:solidFill>
                  <a:srgbClr val="0033CC"/>
                </a:solidFill>
                <a:latin typeface="黑体" panose="02010609060101010101" pitchFamily="49" charset="-122"/>
                <a:ea typeface="黑体" panose="02010609060101010101" pitchFamily="49" charset="-122"/>
              </a:rPr>
              <a:t>定义</a:t>
            </a:r>
          </a:p>
          <a:p>
            <a:pPr eaLnBrk="1" hangingPunct="1">
              <a:buFont typeface="Wingdings" panose="05000000000000000000" pitchFamily="2" charset="2"/>
              <a:buChar char="v"/>
            </a:pPr>
            <a:r>
              <a:rPr lang="zh-CN" altLang="en-US" sz="3600" b="1" smtClean="0">
                <a:solidFill>
                  <a:srgbClr val="0033CC"/>
                </a:solidFill>
                <a:latin typeface="黑体" panose="02010609060101010101" pitchFamily="49" charset="-122"/>
                <a:ea typeface="黑体" panose="02010609060101010101" pitchFamily="49" charset="-122"/>
              </a:rPr>
              <a:t> 研究内容</a:t>
            </a:r>
          </a:p>
          <a:p>
            <a:pPr eaLnBrk="1" hangingPunct="1">
              <a:buFont typeface="Wingdings" panose="05000000000000000000" pitchFamily="2" charset="2"/>
              <a:buChar char="v"/>
            </a:pPr>
            <a:r>
              <a:rPr lang="zh-CN" altLang="en-US" sz="3600" b="1" smtClean="0">
                <a:solidFill>
                  <a:srgbClr val="0033CC"/>
                </a:solidFill>
                <a:latin typeface="黑体" panose="02010609060101010101" pitchFamily="49" charset="-122"/>
                <a:ea typeface="黑体" panose="02010609060101010101" pitchFamily="49" charset="-122"/>
              </a:rPr>
              <a:t> 研究发展史 </a:t>
            </a:r>
          </a:p>
          <a:p>
            <a:pPr eaLnBrk="1" hangingPunct="1">
              <a:buFont typeface="Wingdings" panose="05000000000000000000" pitchFamily="2" charset="2"/>
              <a:buChar char="v"/>
            </a:pPr>
            <a:r>
              <a:rPr lang="zh-CN" altLang="en-US" sz="3600" b="1" smtClean="0">
                <a:solidFill>
                  <a:srgbClr val="0033CC"/>
                </a:solidFill>
                <a:latin typeface="黑体" panose="02010609060101010101" pitchFamily="49" charset="-122"/>
                <a:ea typeface="黑体" panose="02010609060101010101" pitchFamily="49" charset="-122"/>
              </a:rPr>
              <a:t> 研究方法</a:t>
            </a:r>
          </a:p>
          <a:p>
            <a:pPr eaLnBrk="1" hangingPunct="1">
              <a:buFont typeface="Wingdings" panose="05000000000000000000" pitchFamily="2" charset="2"/>
              <a:buChar char="v"/>
            </a:pPr>
            <a:r>
              <a:rPr lang="zh-CN" altLang="en-US" sz="3600" b="1" smtClean="0">
                <a:solidFill>
                  <a:srgbClr val="0033CC"/>
                </a:solidFill>
                <a:latin typeface="黑体" panose="02010609060101010101" pitchFamily="49" charset="-122"/>
                <a:ea typeface="黑体" panose="02010609060101010101" pitchFamily="49" charset="-122"/>
              </a:rPr>
              <a:t> </a:t>
            </a:r>
            <a:r>
              <a:rPr lang="zh-CN" altLang="en-US" sz="3600" b="1" smtClean="0">
                <a:solidFill>
                  <a:srgbClr val="0033CC"/>
                </a:solidFill>
                <a:latin typeface="黑体" panose="02010609060101010101" pitchFamily="49" charset="-122"/>
                <a:ea typeface="黑体" panose="02010609060101010101" pitchFamily="49" charset="-122"/>
                <a:sym typeface="宋体" panose="02010600030101010101" pitchFamily="2" charset="-122"/>
              </a:rPr>
              <a:t>医学中地位</a:t>
            </a:r>
          </a:p>
          <a:p>
            <a:pPr eaLnBrk="1" hangingPunct="1">
              <a:buFont typeface="Wingdings" panose="05000000000000000000" pitchFamily="2" charset="2"/>
              <a:buChar char="v"/>
            </a:pPr>
            <a:r>
              <a:rPr lang="zh-CN" altLang="en-US" sz="3600" b="1" smtClean="0">
                <a:solidFill>
                  <a:srgbClr val="0033CC"/>
                </a:solidFill>
                <a:latin typeface="黑体" panose="02010609060101010101" pitchFamily="49" charset="-122"/>
                <a:ea typeface="黑体" panose="02010609060101010101" pitchFamily="49" charset="-122"/>
              </a:rPr>
              <a:t> 学习方法</a:t>
            </a:r>
          </a:p>
          <a:p>
            <a:pPr eaLnBrk="1" hangingPunct="1">
              <a:buFont typeface="Wingdings" panose="05000000000000000000" pitchFamily="2" charset="2"/>
              <a:buChar char="v"/>
            </a:pPr>
            <a:endParaRPr lang="zh-CN" altLang="en-US" sz="3600" b="1" smtClean="0">
              <a:solidFill>
                <a:srgbClr val="0033CC"/>
              </a:solidFill>
              <a:latin typeface="黑体" panose="02010609060101010101" pitchFamily="49" charset="-122"/>
              <a:ea typeface="黑体" panose="02010609060101010101" pitchFamily="49" charset="-122"/>
            </a:endParaRPr>
          </a:p>
        </p:txBody>
      </p:sp>
      <p:sp>
        <p:nvSpPr>
          <p:cNvPr id="22530" name="矩形 2"/>
          <p:cNvSpPr>
            <a:spLocks noChangeArrowheads="1"/>
          </p:cNvSpPr>
          <p:nvPr/>
        </p:nvSpPr>
        <p:spPr bwMode="auto">
          <a:xfrm>
            <a:off x="1998345" y="990600"/>
            <a:ext cx="2743200" cy="706755"/>
          </a:xfrm>
          <a:prstGeom prst="rect">
            <a:avLst/>
          </a:prstGeom>
          <a:noFill/>
          <a:ln w="9525">
            <a:noFill/>
            <a:miter lim="800000"/>
          </a:ln>
        </p:spPr>
        <p:txBody>
          <a:bodyPr>
            <a:spAutoFit/>
          </a:bodyPr>
          <a:lstStyle/>
          <a:p>
            <a:pPr algn="l"/>
            <a:r>
              <a:rPr lang="zh-CN" altLang="en-US" sz="4000" b="1" dirty="0">
                <a:solidFill>
                  <a:srgbClr val="2C67D2"/>
                </a:solidFill>
                <a:latin typeface="黑体" panose="02010609060101010101" pitchFamily="49" charset="-122"/>
                <a:ea typeface="黑体" panose="02010609060101010101" pitchFamily="49" charset="-122"/>
                <a:cs typeface="+mn-ea"/>
              </a:rPr>
              <a:t>授课提纲</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p:cNvSpPr>
          <p:nvPr>
            <p:ph type="body"/>
          </p:nvPr>
        </p:nvSpPr>
        <p:spPr>
          <a:xfrm>
            <a:off x="0" y="304800"/>
            <a:ext cx="9144000" cy="6553200"/>
          </a:xfrm>
        </p:spPr>
        <p:txBody>
          <a:bodyPr vert="horz" wrap="square" lIns="91440" tIns="45720" rIns="91440" bIns="45720" anchor="t"/>
          <a:lstStyle/>
          <a:p>
            <a:pPr eaLnBrk="1" hangingPunct="1">
              <a:buNone/>
            </a:pPr>
            <a:r>
              <a:rPr lang="en-US" altLang="zh-CN" b="1"/>
              <a:t>                            </a:t>
            </a:r>
            <a:r>
              <a:rPr lang="en-US" altLang="zh-CN" sz="4400" b="1" i="1"/>
              <a:t> </a:t>
            </a:r>
            <a:endParaRPr lang="zh-CN" altLang="en-US" sz="4400" b="1" i="1" dirty="0"/>
          </a:p>
        </p:txBody>
      </p:sp>
      <p:pic>
        <p:nvPicPr>
          <p:cNvPr id="79877" name="图片 5" descr="boneart2t.jpg"/>
          <p:cNvPicPr>
            <a:picLocks noChangeAspect="1"/>
          </p:cNvPicPr>
          <p:nvPr/>
        </p:nvPicPr>
        <p:blipFill>
          <a:blip r:embed="rId3"/>
          <a:stretch>
            <a:fillRect/>
          </a:stretch>
        </p:blipFill>
        <p:spPr>
          <a:xfrm>
            <a:off x="2843530" y="573405"/>
            <a:ext cx="3681095" cy="2998470"/>
          </a:xfrm>
          <a:prstGeom prst="rect">
            <a:avLst/>
          </a:prstGeom>
          <a:noFill/>
          <a:ln w="9525">
            <a:noFill/>
          </a:ln>
        </p:spPr>
      </p:pic>
      <p:pic>
        <p:nvPicPr>
          <p:cNvPr id="24579" name="图片 6" descr="heartcard5.jpg"/>
          <p:cNvPicPr>
            <a:picLocks noChangeAspect="1"/>
          </p:cNvPicPr>
          <p:nvPr/>
        </p:nvPicPr>
        <p:blipFill>
          <a:blip r:embed="rId4" cstate="email">
            <a:clrChange>
              <a:clrFrom>
                <a:srgbClr val="000000"/>
              </a:clrFrom>
              <a:clrTo>
                <a:srgbClr val="000000">
                  <a:alpha val="0"/>
                </a:srgbClr>
              </a:clrTo>
            </a:clrChange>
            <a:lum bright="-6000" contrast="6000"/>
          </a:blip>
          <a:srcRect/>
          <a:stretch>
            <a:fillRect/>
          </a:stretch>
        </p:blipFill>
        <p:spPr>
          <a:xfrm>
            <a:off x="2518410" y="3215958"/>
            <a:ext cx="3492500" cy="3500437"/>
          </a:xfrm>
          <a:prstGeom prst="rect">
            <a:avLst/>
          </a:prstGeom>
          <a:noFill/>
          <a:ln w="9525">
            <a:noFill/>
          </a:ln>
        </p:spPr>
      </p:pic>
      <p:pic>
        <p:nvPicPr>
          <p:cNvPr id="79879" name="Picture 7" descr="肠腺-“发现微观之美，分享科研之趣”"/>
          <p:cNvPicPr>
            <a:picLocks noChangeAspect="1"/>
          </p:cNvPicPr>
          <p:nvPr/>
        </p:nvPicPr>
        <p:blipFill>
          <a:blip r:embed="rId5">
            <a:lum bright="-32001" contrast="42000"/>
          </a:blip>
          <a:srcRect/>
          <a:stretch>
            <a:fillRect/>
          </a:stretch>
        </p:blipFill>
        <p:spPr>
          <a:xfrm>
            <a:off x="401320" y="4194810"/>
            <a:ext cx="2700020" cy="2143125"/>
          </a:xfrm>
          <a:prstGeom prst="rect">
            <a:avLst/>
          </a:prstGeom>
          <a:noFill/>
          <a:ln w="9525">
            <a:noFill/>
          </a:ln>
        </p:spPr>
      </p:pic>
      <p:sp>
        <p:nvSpPr>
          <p:cNvPr id="2" name="Text Box 9"/>
          <p:cNvSpPr txBox="1">
            <a:spLocks noChangeArrowheads="1"/>
          </p:cNvSpPr>
          <p:nvPr/>
        </p:nvSpPr>
        <p:spPr bwMode="auto">
          <a:xfrm>
            <a:off x="2987675" y="1414463"/>
            <a:ext cx="4403725" cy="701675"/>
          </a:xfrm>
          <a:prstGeom prst="rect">
            <a:avLst/>
          </a:prstGeom>
          <a:noFill/>
          <a:ln w="9525">
            <a:noFill/>
            <a:miter lim="800000"/>
          </a:ln>
          <a:effectLst/>
        </p:spPr>
        <p:txBody>
          <a:bodyPr>
            <a:spAutoFit/>
          </a:bodyPr>
          <a:lstStyle/>
          <a:p>
            <a:pPr marR="0" defTabSz="914400">
              <a:buClrTx/>
              <a:buSzTx/>
              <a:buFontTx/>
              <a:buNone/>
              <a:defRPr/>
            </a:pPr>
            <a:r>
              <a:rPr kumimoji="0" lang="zh-CN" altLang="en-US" sz="4000" b="1" i="1" kern="1200" cap="none" spc="0" normalizeH="0" baseline="0" noProof="0">
                <a:solidFill>
                  <a:schemeClr val="bg1"/>
                </a:solidFill>
                <a:effectLst>
                  <a:outerShdw blurRad="38100" dist="38100" dir="2700000" algn="tl">
                    <a:srgbClr val="C0C0C0"/>
                  </a:outerShdw>
                </a:effectLst>
                <a:latin typeface="Tahoma" panose="020B0604030504040204" pitchFamily="34" charset="0"/>
                <a:ea typeface="黑体" panose="02010609060101010101" pitchFamily="49" charset="-122"/>
                <a:cs typeface="+mn-cs"/>
              </a:rPr>
              <a:t>什么是组织学？</a:t>
            </a:r>
          </a:p>
        </p:txBody>
      </p:sp>
      <p:pic>
        <p:nvPicPr>
          <p:cNvPr id="10249" name="Picture 10" descr="imagesCARTPTKN"/>
          <p:cNvPicPr>
            <a:picLocks noChangeAspect="1"/>
          </p:cNvPicPr>
          <p:nvPr/>
        </p:nvPicPr>
        <p:blipFill>
          <a:blip r:embed="rId6">
            <a:lum bright="-6000"/>
          </a:blip>
          <a:srcRect l="19209" r="19916"/>
          <a:stretch>
            <a:fillRect/>
          </a:stretch>
        </p:blipFill>
        <p:spPr>
          <a:xfrm>
            <a:off x="871855" y="777240"/>
            <a:ext cx="1912620" cy="3333750"/>
          </a:xfrm>
          <a:prstGeom prst="rect">
            <a:avLst/>
          </a:prstGeom>
          <a:noFill/>
          <a:ln w="9525">
            <a:noFill/>
          </a:ln>
        </p:spPr>
      </p:pic>
      <p:pic>
        <p:nvPicPr>
          <p:cNvPr id="10250" name="Picture 8" descr="惊诧人体显微摄影"/>
          <p:cNvPicPr>
            <a:picLocks noChangeAspect="1"/>
          </p:cNvPicPr>
          <p:nvPr/>
        </p:nvPicPr>
        <p:blipFill>
          <a:blip r:embed="rId7" cstate="email">
            <a:lum bright="12000" contrast="11999"/>
          </a:blip>
          <a:stretch>
            <a:fillRect/>
          </a:stretch>
        </p:blipFill>
        <p:spPr>
          <a:xfrm>
            <a:off x="6579235" y="853440"/>
            <a:ext cx="2209800" cy="2438400"/>
          </a:xfrm>
          <a:prstGeom prst="rect">
            <a:avLst/>
          </a:prstGeom>
          <a:noFill/>
          <a:ln w="9525">
            <a:noFill/>
          </a:ln>
        </p:spPr>
      </p:pic>
      <p:sp>
        <p:nvSpPr>
          <p:cNvPr id="15" name="Text Box 9"/>
          <p:cNvSpPr txBox="1">
            <a:spLocks noChangeArrowheads="1"/>
          </p:cNvSpPr>
          <p:nvPr/>
        </p:nvSpPr>
        <p:spPr bwMode="auto">
          <a:xfrm>
            <a:off x="5006975" y="2514600"/>
            <a:ext cx="2979738" cy="701675"/>
          </a:xfrm>
          <a:prstGeom prst="rect">
            <a:avLst/>
          </a:prstGeom>
          <a:noFill/>
          <a:ln w="9525">
            <a:noFill/>
            <a:miter lim="800000"/>
          </a:ln>
          <a:effectLst/>
        </p:spPr>
        <p:txBody>
          <a:bodyPr>
            <a:spAutoFit/>
          </a:bodyPr>
          <a:lstStyle/>
          <a:p>
            <a:pPr marR="0" defTabSz="914400">
              <a:buClrTx/>
              <a:buSzTx/>
              <a:buFontTx/>
              <a:buNone/>
              <a:defRPr/>
            </a:pPr>
            <a:r>
              <a:rPr kumimoji="0" lang="zh-CN" altLang="en-US" sz="4000" b="1" i="1" kern="1200" cap="none" spc="0" normalizeH="0" baseline="0" noProof="0">
                <a:solidFill>
                  <a:schemeClr val="bg1"/>
                </a:solidFill>
                <a:effectLst>
                  <a:outerShdw blurRad="38100" dist="38100" dir="2700000" algn="tl">
                    <a:srgbClr val="C0C0C0"/>
                  </a:outerShdw>
                </a:effectLst>
                <a:latin typeface="Tahoma" panose="020B0604030504040204" pitchFamily="34" charset="0"/>
                <a:ea typeface="黑体" panose="02010609060101010101" pitchFamily="49" charset="-122"/>
                <a:cs typeface="+mn-cs"/>
              </a:rPr>
              <a:t>为什么学？</a:t>
            </a:r>
          </a:p>
        </p:txBody>
      </p:sp>
      <p:sp>
        <p:nvSpPr>
          <p:cNvPr id="4" name="Rectangle 2"/>
          <p:cNvSpPr/>
          <p:nvPr/>
        </p:nvSpPr>
        <p:spPr>
          <a:xfrm>
            <a:off x="0" y="304800"/>
            <a:ext cx="9144000" cy="6553200"/>
          </a:xfrm>
          <a:prstGeom prst="rect">
            <a:avLst/>
          </a:prstGeom>
          <a:noFill/>
          <a:ln w="9525">
            <a:noFill/>
          </a:ln>
        </p:spPr>
        <p:txBody>
          <a:bodyPr anchor="t"/>
          <a:lstStyle/>
          <a:p>
            <a:pPr marL="342900" indent="-342900">
              <a:spcBef>
                <a:spcPct val="20000"/>
              </a:spcBef>
              <a:buClr>
                <a:schemeClr val="folHlink"/>
              </a:buClr>
              <a:buSzPct val="60000"/>
            </a:pPr>
            <a:r>
              <a:rPr lang="en-US" altLang="zh-CN" sz="3200" b="1">
                <a:latin typeface="Tahoma" panose="020B0604030504040204" pitchFamily="34" charset="0"/>
                <a:ea typeface="宋体" panose="02010600030101010101" pitchFamily="2" charset="-122"/>
              </a:rPr>
              <a:t>                            </a:t>
            </a:r>
            <a:r>
              <a:rPr lang="en-US" altLang="zh-CN" sz="4400" b="1" i="1">
                <a:latin typeface="Tahoma" panose="020B0604030504040204" pitchFamily="34" charset="0"/>
                <a:ea typeface="宋体" panose="02010600030101010101" pitchFamily="2" charset="-122"/>
              </a:rPr>
              <a:t> </a:t>
            </a:r>
            <a:endParaRPr lang="zh-CN" altLang="en-US" sz="4400" b="1" i="1" dirty="0">
              <a:latin typeface="Tahoma" panose="020B0604030504040204" pitchFamily="34" charset="0"/>
              <a:ea typeface="宋体" panose="02010600030101010101" pitchFamily="2" charset="-122"/>
            </a:endParaRPr>
          </a:p>
        </p:txBody>
      </p:sp>
      <p:pic>
        <p:nvPicPr>
          <p:cNvPr id="12302" name="Picture 10" descr="二等奖获奖作品，由美国加利福尼亚州大学圣地亚哥分校国家显微镜成像研究中心的托马斯-德利尼克拍摄，展示了一只老鼠的小脑。这幅照片采用多光子技术拍摄，放大倍率300 X"/>
          <p:cNvPicPr>
            <a:picLocks noChangeAspect="1"/>
          </p:cNvPicPr>
          <p:nvPr/>
        </p:nvPicPr>
        <p:blipFill>
          <a:blip r:embed="rId8" cstate="email">
            <a:lum bright="15997"/>
          </a:blip>
          <a:stretch>
            <a:fillRect/>
          </a:stretch>
        </p:blipFill>
        <p:spPr>
          <a:xfrm>
            <a:off x="5505450" y="3426460"/>
            <a:ext cx="3198495" cy="2586990"/>
          </a:xfrm>
          <a:prstGeom prst="rect">
            <a:avLst/>
          </a:prstGeom>
          <a:noFill/>
          <a:ln w="9525">
            <a:noFill/>
          </a:ln>
        </p:spPr>
      </p:pic>
      <p:sp>
        <p:nvSpPr>
          <p:cNvPr id="3" name="Text Box 9"/>
          <p:cNvSpPr txBox="1">
            <a:spLocks noChangeArrowheads="1"/>
          </p:cNvSpPr>
          <p:nvPr/>
        </p:nvSpPr>
        <p:spPr bwMode="auto">
          <a:xfrm>
            <a:off x="6010910" y="3742690"/>
            <a:ext cx="3024188" cy="701675"/>
          </a:xfrm>
          <a:prstGeom prst="rect">
            <a:avLst/>
          </a:prstGeom>
          <a:noFill/>
          <a:ln w="9525">
            <a:noFill/>
            <a:miter lim="800000"/>
          </a:ln>
          <a:effectLst/>
        </p:spPr>
        <p:txBody>
          <a:bodyPr>
            <a:spAutoFit/>
          </a:bodyPr>
          <a:lstStyle/>
          <a:p>
            <a:pPr marR="0" defTabSz="914400">
              <a:buClrTx/>
              <a:buSzTx/>
              <a:buFontTx/>
              <a:buNone/>
              <a:defRPr/>
            </a:pPr>
            <a:r>
              <a:rPr kumimoji="0" lang="zh-CN" altLang="en-US" sz="4000" b="1" i="1" kern="1200" cap="none" spc="0" normalizeH="0" baseline="0" noProof="0">
                <a:solidFill>
                  <a:schemeClr val="bg1"/>
                </a:solidFill>
                <a:effectLst>
                  <a:outerShdw blurRad="38100" dist="38100" dir="2700000" algn="tl">
                    <a:srgbClr val="C0C0C0"/>
                  </a:outerShdw>
                </a:effectLst>
                <a:latin typeface="Tahoma" panose="020B0604030504040204" pitchFamily="34" charset="0"/>
                <a:ea typeface="黑体" panose="02010609060101010101" pitchFamily="49" charset="-122"/>
                <a:cs typeface="+mn-cs"/>
              </a:rPr>
              <a:t>如何学？</a:t>
            </a:r>
          </a:p>
        </p:txBody>
      </p:sp>
      <p:sp>
        <p:nvSpPr>
          <p:cNvPr id="5" name="文本框 2"/>
          <p:cNvSpPr txBox="1"/>
          <p:nvPr/>
        </p:nvSpPr>
        <p:spPr>
          <a:xfrm>
            <a:off x="4783455" y="6179820"/>
            <a:ext cx="4697095" cy="398780"/>
          </a:xfrm>
          <a:prstGeom prst="rect">
            <a:avLst/>
          </a:prstGeom>
          <a:noFill/>
          <a:ln w="9525">
            <a:noFill/>
          </a:ln>
        </p:spPr>
        <p:txBody>
          <a:bodyPr wrap="square">
            <a:spAutoFit/>
          </a:bodyPr>
          <a:lstStyle/>
          <a:p>
            <a:r>
              <a:rPr lang="en-US" altLang="zh-CN" sz="1400" b="0" dirty="0">
                <a:solidFill>
                  <a:schemeClr val="tx2"/>
                </a:solidFill>
                <a:latin typeface="微软雅黑" panose="020B0503020204020204" charset="-122"/>
                <a:ea typeface="微软雅黑" panose="020B0503020204020204" charset="-122"/>
              </a:rPr>
              <a:t> </a:t>
            </a:r>
            <a:r>
              <a:rPr lang="zh-CN" altLang="en-US" sz="2000" b="0" dirty="0">
                <a:solidFill>
                  <a:schemeClr val="tx2"/>
                </a:solidFill>
                <a:latin typeface="黑体" panose="02010609060101010101" pitchFamily="49" charset="-122"/>
                <a:ea typeface="黑体" panose="02010609060101010101" pitchFamily="49" charset="-122"/>
                <a:cs typeface="黑体" panose="02010609060101010101" pitchFamily="49" charset="-122"/>
              </a:rPr>
              <a:t>（</a:t>
            </a:r>
            <a:r>
              <a:rPr lang="zh-CN" altLang="en-US"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举例</a:t>
            </a:r>
            <a:r>
              <a:rPr lang="en-US" altLang="zh-CN"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5</a:t>
            </a:r>
            <a:r>
              <a:rPr lang="zh-CN" altLang="en-US"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：引自</a:t>
            </a:r>
            <a:r>
              <a:rPr lang="zh-CN" altLang="zh-CN"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整合班教学课件</a:t>
            </a:r>
            <a:r>
              <a:rPr lang="zh-CN" sz="2000" b="0" dirty="0">
                <a:solidFill>
                  <a:srgbClr val="004ABA"/>
                </a:solidFill>
                <a:latin typeface="黑体" panose="02010609060101010101" pitchFamily="49" charset="-122"/>
                <a:ea typeface="黑体" panose="02010609060101010101" pitchFamily="49" charset="-122"/>
                <a:cs typeface="黑体" panose="02010609060101010101" pitchFamily="49" charset="-122"/>
              </a:rPr>
              <a:t>）</a:t>
            </a:r>
            <a:endParaRPr lang="zh-CN" altLang="en-US" sz="2000" b="0" dirty="0">
              <a:solidFill>
                <a:srgbClr val="004ABA"/>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9877"/>
                                        </p:tgtEl>
                                        <p:attrNameLst>
                                          <p:attrName>style.visibility</p:attrName>
                                        </p:attrNameLst>
                                      </p:cBhvr>
                                      <p:to>
                                        <p:strVal val="visible"/>
                                      </p:to>
                                    </p:set>
                                    <p:animEffect transition="in" filter="checkerboard(across)">
                                      <p:cBhvr>
                                        <p:cTn id="7" dur="500"/>
                                        <p:tgtEl>
                                          <p:spTgt spid="7987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9879"/>
                                        </p:tgtEl>
                                        <p:attrNameLst>
                                          <p:attrName>style.visibility</p:attrName>
                                        </p:attrNameLst>
                                      </p:cBhvr>
                                      <p:to>
                                        <p:strVal val="visible"/>
                                      </p:to>
                                    </p:set>
                                    <p:animEffect transition="in" filter="diamond(in)">
                                      <p:cBhvr>
                                        <p:cTn id="12" dur="2000"/>
                                        <p:tgtEl>
                                          <p:spTgt spid="7987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9874">
                                            <p:txEl>
                                              <p:pRg st="0" end="0"/>
                                            </p:txEl>
                                          </p:spTgt>
                                        </p:tgtEl>
                                        <p:attrNameLst>
                                          <p:attrName>style.visibility</p:attrName>
                                        </p:attrNameLst>
                                      </p:cBhvr>
                                      <p:to>
                                        <p:strVal val="visible"/>
                                      </p:to>
                                    </p:set>
                                    <p:animEffect transition="in" filter="checkerboard(across)">
                                      <p:cBhvr>
                                        <p:cTn id="17" dur="500"/>
                                        <p:tgtEl>
                                          <p:spTgt spid="7987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249"/>
                                        </p:tgtEl>
                                        <p:attrNameLst>
                                          <p:attrName>style.visibility</p:attrName>
                                        </p:attrNameLst>
                                      </p:cBhvr>
                                      <p:to>
                                        <p:strVal val="visible"/>
                                      </p:to>
                                    </p:set>
                                    <p:anim calcmode="lin" valueType="num">
                                      <p:cBhvr>
                                        <p:cTn id="22" dur="500" fill="hold"/>
                                        <p:tgtEl>
                                          <p:spTgt spid="10249"/>
                                        </p:tgtEl>
                                        <p:attrNameLst>
                                          <p:attrName>ppt_x</p:attrName>
                                        </p:attrNameLst>
                                      </p:cBhvr>
                                      <p:tavLst>
                                        <p:tav tm="0">
                                          <p:val>
                                            <p:strVal val="#ppt_x"/>
                                          </p:val>
                                        </p:tav>
                                        <p:tav tm="100000">
                                          <p:val>
                                            <p:strVal val="#ppt_x"/>
                                          </p:val>
                                        </p:tav>
                                      </p:tavLst>
                                    </p:anim>
                                    <p:anim calcmode="lin" valueType="num">
                                      <p:cBhvr>
                                        <p:cTn id="23" dur="500" fill="hold"/>
                                        <p:tgtEl>
                                          <p:spTgt spid="1024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0250"/>
                                        </p:tgtEl>
                                        <p:attrNameLst>
                                          <p:attrName>style.visibility</p:attrName>
                                        </p:attrNameLst>
                                      </p:cBhvr>
                                      <p:to>
                                        <p:strVal val="visible"/>
                                      </p:to>
                                    </p:set>
                                    <p:anim calcmode="lin" valueType="num">
                                      <p:cBhvr>
                                        <p:cTn id="28" dur="500" fill="hold"/>
                                        <p:tgtEl>
                                          <p:spTgt spid="10250"/>
                                        </p:tgtEl>
                                        <p:attrNameLst>
                                          <p:attrName>ppt_x</p:attrName>
                                        </p:attrNameLst>
                                      </p:cBhvr>
                                      <p:tavLst>
                                        <p:tav tm="0">
                                          <p:val>
                                            <p:strVal val="#ppt_x"/>
                                          </p:val>
                                        </p:tav>
                                        <p:tav tm="100000">
                                          <p:val>
                                            <p:strVal val="#ppt_x"/>
                                          </p:val>
                                        </p:tav>
                                      </p:tavLst>
                                    </p:anim>
                                    <p:anim calcmode="lin" valueType="num">
                                      <p:cBhvr>
                                        <p:cTn id="29" dur="500" fill="hold"/>
                                        <p:tgtEl>
                                          <p:spTgt spid="1025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4">
                                            <p:txEl>
                                              <p:pRg st="0" end="0"/>
                                            </p:txEl>
                                          </p:spTgt>
                                        </p:tgtEl>
                                        <p:attrNameLst>
                                          <p:attrName>style.visibility</p:attrName>
                                        </p:attrNameLst>
                                      </p:cBhvr>
                                      <p:to>
                                        <p:strVal val="visible"/>
                                      </p:to>
                                    </p:set>
                                    <p:animEffect transition="in" filter="checkerboard(across)">
                                      <p:cBhvr>
                                        <p:cTn id="34" dur="500"/>
                                        <p:tgtEl>
                                          <p:spTgt spid="4">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2302"/>
                                        </p:tgtEl>
                                        <p:attrNameLst>
                                          <p:attrName>style.visibility</p:attrName>
                                        </p:attrNameLst>
                                      </p:cBhvr>
                                      <p:to>
                                        <p:strVal val="visible"/>
                                      </p:to>
                                    </p:set>
                                    <p:anim calcmode="lin" valueType="num">
                                      <p:cBhvr>
                                        <p:cTn id="39" dur="500" fill="hold"/>
                                        <p:tgtEl>
                                          <p:spTgt spid="12302"/>
                                        </p:tgtEl>
                                        <p:attrNameLst>
                                          <p:attrName>ppt_x</p:attrName>
                                        </p:attrNameLst>
                                      </p:cBhvr>
                                      <p:tavLst>
                                        <p:tav tm="0">
                                          <p:val>
                                            <p:strVal val="#ppt_x"/>
                                          </p:val>
                                        </p:tav>
                                        <p:tav tm="100000">
                                          <p:val>
                                            <p:strVal val="#ppt_x"/>
                                          </p:val>
                                        </p:tav>
                                      </p:tavLst>
                                    </p:anim>
                                    <p:anim calcmode="lin" valueType="num">
                                      <p:cBhvr>
                                        <p:cTn id="40" dur="500" fill="hold"/>
                                        <p:tgtEl>
                                          <p:spTgt spid="1230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p:cTn id="45" dur="500" fill="hold"/>
                                        <p:tgtEl>
                                          <p:spTgt spid="2"/>
                                        </p:tgtEl>
                                        <p:attrNameLst>
                                          <p:attrName>ppt_x</p:attrName>
                                        </p:attrNameLst>
                                      </p:cBhvr>
                                      <p:tavLst>
                                        <p:tav tm="0">
                                          <p:val>
                                            <p:strVal val="#ppt_x"/>
                                          </p:val>
                                        </p:tav>
                                        <p:tav tm="100000">
                                          <p:val>
                                            <p:strVal val="#ppt_x"/>
                                          </p:val>
                                        </p:tav>
                                      </p:tavLst>
                                    </p:anim>
                                    <p:anim calcmode="lin" valueType="num">
                                      <p:cBhvr>
                                        <p:cTn id="4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ppt_x</p:attrName>
                                        </p:attrNameLst>
                                      </p:cBhvr>
                                      <p:tavLst>
                                        <p:tav tm="0">
                                          <p:val>
                                            <p:strVal val="#ppt_x"/>
                                          </p:val>
                                        </p:tav>
                                        <p:tav tm="100000">
                                          <p:val>
                                            <p:strVal val="#ppt_x"/>
                                          </p:val>
                                        </p:tav>
                                      </p:tavLst>
                                    </p:anim>
                                    <p:anim calcmode="lin" valueType="num">
                                      <p:cBhvr>
                                        <p:cTn id="5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500" fill="hold"/>
                                        <p:tgtEl>
                                          <p:spTgt spid="3"/>
                                        </p:tgtEl>
                                        <p:attrNameLst>
                                          <p:attrName>ppt_x</p:attrName>
                                        </p:attrNameLst>
                                      </p:cBhvr>
                                      <p:tavLst>
                                        <p:tav tm="0">
                                          <p:val>
                                            <p:strVal val="#ppt_x"/>
                                          </p:val>
                                        </p:tav>
                                        <p:tav tm="100000">
                                          <p:val>
                                            <p:strVal val="#ppt_x"/>
                                          </p:val>
                                        </p:tav>
                                      </p:tavLst>
                                    </p:anim>
                                    <p:anim calcmode="lin" valueType="num">
                                      <p:cBhvr>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uild="p"/>
      <p:bldP spid="2" grpId="0" bldLvl="0" animBg="1"/>
      <p:bldP spid="15" grpId="0" bldLvl="0" animBg="1"/>
      <p:bldP spid="4" grpId="0" build="p"/>
      <p:bldP spid="3" grpId="0" bldLvl="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p:cNvSpPr>
          <p:nvPr>
            <p:ph idx="1"/>
          </p:nvPr>
        </p:nvSpPr>
        <p:spPr>
          <a:xfrm>
            <a:off x="1089025" y="-76200"/>
            <a:ext cx="7826375" cy="6172200"/>
          </a:xfrm>
        </p:spPr>
        <p:txBody>
          <a:bodyPr wrap="square" lIns="91440" tIns="45720" rIns="91440" bIns="45720" anchor="t"/>
          <a:lstStyle/>
          <a:p>
            <a:pPr marL="342900" marR="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pPr>
            <a:endParaRPr kumimoji="0" lang="zh-CN" altLang="en-US" sz="5400" b="1" i="0" u="none" strike="noStrike" kern="0" cap="none" spc="0" normalizeH="0" baseline="0" noProof="1">
              <a:solidFill>
                <a:schemeClr val="tx1"/>
              </a:solidFill>
              <a:latin typeface="+mn-lt"/>
              <a:ea typeface="隶书" panose="02010509060101010101" pitchFamily="49" charset="-122"/>
              <a:cs typeface="+mn-cs"/>
            </a:endParaRPr>
          </a:p>
          <a:p>
            <a:pPr marL="0" marR="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5400" b="1" i="0" u="none" strike="noStrike" kern="0" cap="none" spc="0" normalizeH="0" baseline="0" noProof="1">
                <a:solidFill>
                  <a:srgbClr val="1D41D5"/>
                </a:solidFill>
                <a:latin typeface="+mn-lt"/>
                <a:ea typeface="隶书" panose="02010509060101010101" pitchFamily="49" charset="-122"/>
                <a:cs typeface="+mn-cs"/>
              </a:rPr>
              <a:t>     </a:t>
            </a:r>
            <a:r>
              <a:rPr kumimoji="0" lang="zh-CN" altLang="en-US" sz="4000" b="1" i="0" u="none" strike="noStrike" kern="0" cap="none" spc="0" normalizeH="0" baseline="0" noProof="1">
                <a:solidFill>
                  <a:srgbClr val="1D41D5"/>
                </a:solidFill>
                <a:latin typeface="黑体" panose="02010609060101010101" pitchFamily="49" charset="-122"/>
                <a:ea typeface="黑体" panose="02010609060101010101" pitchFamily="49" charset="-122"/>
                <a:cs typeface="+mn-cs"/>
              </a:rPr>
              <a:t>肺</a:t>
            </a:r>
            <a:r>
              <a:rPr kumimoji="0" lang="zh-CN" altLang="en-US" sz="5400" b="1" i="0" u="none" strike="noStrike" kern="0" cap="none" spc="0" normalizeH="0" baseline="0" noProof="1">
                <a:solidFill>
                  <a:srgbClr val="1D41D5"/>
                </a:solidFill>
                <a:latin typeface="+mn-lt"/>
                <a:ea typeface="隶书" panose="02010509060101010101" pitchFamily="49" charset="-122"/>
                <a:cs typeface="+mn-cs"/>
              </a:rPr>
              <a:t> </a:t>
            </a:r>
            <a:r>
              <a:rPr kumimoji="0" lang="en-US" altLang="zh-CN" sz="3200" b="0" i="0" u="none" strike="noStrike" kern="0" cap="none" spc="0" normalizeH="0" baseline="0" noProof="1">
                <a:solidFill>
                  <a:srgbClr val="1D41D5"/>
                </a:solidFill>
                <a:latin typeface="+mn-lt"/>
                <a:ea typeface="+mn-ea"/>
                <a:cs typeface="+mn-cs"/>
              </a:rPr>
              <a:t>lung</a:t>
            </a:r>
            <a:r>
              <a:rPr lang="en-US" altLang="zh-CN" sz="4800" b="1" dirty="0">
                <a:solidFill>
                  <a:srgbClr val="1D41D5"/>
                </a:solidFill>
                <a:ea typeface="隶书" panose="02010509060101010101" pitchFamily="49" charset="-122"/>
              </a:rPr>
              <a:t/>
            </a:r>
            <a:br>
              <a:rPr lang="en-US" altLang="zh-CN" sz="4800" b="1" dirty="0">
                <a:solidFill>
                  <a:srgbClr val="1D41D5"/>
                </a:solidFill>
                <a:ea typeface="隶书" panose="02010509060101010101" pitchFamily="49" charset="-122"/>
              </a:rPr>
            </a:br>
            <a:r>
              <a:rPr kumimoji="0" lang="en-US" altLang="zh-CN" sz="3200" b="0" i="0" u="none" strike="noStrike" kern="0" cap="none" spc="0" normalizeH="0" baseline="0" noProof="1">
                <a:solidFill>
                  <a:schemeClr val="tx1"/>
                </a:solidFill>
                <a:latin typeface="+mn-lt"/>
                <a:ea typeface="+mn-ea"/>
                <a:cs typeface="+mn-cs"/>
              </a:rPr>
              <a:t>       </a:t>
            </a:r>
          </a:p>
          <a:p>
            <a:pPr marL="0" marR="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3200" b="0" i="0" u="none" strike="noStrike" kern="0" cap="none" spc="0" normalizeH="0" baseline="0" noProof="1">
                <a:solidFill>
                  <a:schemeClr val="tx1"/>
                </a:solidFill>
                <a:latin typeface="黑体" panose="02010609060101010101" pitchFamily="49" charset="-122"/>
                <a:ea typeface="黑体" panose="02010609060101010101" pitchFamily="49" charset="-122"/>
                <a:cs typeface="+mn-cs"/>
              </a:rPr>
              <a:t>      </a:t>
            </a:r>
            <a:r>
              <a:rPr kumimoji="0" lang="zh-CN" altLang="en-US" sz="3200" b="1" i="0" u="none" strike="noStrike" kern="0" cap="none" spc="0" normalizeH="0" baseline="0" noProof="1">
                <a:solidFill>
                  <a:srgbClr val="1D41D5"/>
                </a:solidFill>
                <a:latin typeface="黑体" panose="02010609060101010101" pitchFamily="49" charset="-122"/>
                <a:ea typeface="黑体" panose="02010609060101010101" pitchFamily="49" charset="-122"/>
                <a:cs typeface="+mn-cs"/>
              </a:rPr>
              <a:t>浆膜</a:t>
            </a:r>
            <a:r>
              <a:rPr kumimoji="0" lang="zh-CN" altLang="en-US" sz="3200" b="0" i="0" u="none" strike="noStrike" kern="0" cap="none" spc="0" normalizeH="0" baseline="0" noProof="1">
                <a:solidFill>
                  <a:srgbClr val="1D41D5"/>
                </a:solidFill>
                <a:latin typeface="黑体" panose="02010609060101010101" pitchFamily="49" charset="-122"/>
                <a:ea typeface="黑体" panose="02010609060101010101" pitchFamily="49" charset="-122"/>
                <a:cs typeface="+mn-cs"/>
              </a:rPr>
              <a:t>：</a:t>
            </a:r>
          </a:p>
          <a:p>
            <a:pPr marL="0" marR="0" indent="0" algn="l" defTabSz="914400" rtl="0" eaLnBrk="1" fontAlgn="base" latinLnBrk="0" hangingPunct="1">
              <a:lnSpc>
                <a:spcPct val="200000"/>
              </a:lnSpc>
              <a:spcBef>
                <a:spcPts val="0"/>
              </a:spcBef>
              <a:spcAft>
                <a:spcPct val="0"/>
              </a:spcAft>
              <a:buClr>
                <a:schemeClr val="folHlink"/>
              </a:buClr>
              <a:buSzPct val="60000"/>
              <a:buFont typeface="Wingdings" panose="05000000000000000000" pitchFamily="2" charset="2"/>
              <a:buNone/>
            </a:pPr>
            <a:r>
              <a:rPr kumimoji="0" lang="zh-CN" altLang="en-US" sz="3200" b="1" i="0" u="none" strike="noStrike" kern="0" cap="none" spc="0" normalizeH="0" baseline="0" noProof="1">
                <a:solidFill>
                  <a:srgbClr val="1D41D5"/>
                </a:solidFill>
                <a:latin typeface="黑体" panose="02010609060101010101" pitchFamily="49" charset="-122"/>
                <a:ea typeface="黑体" panose="02010609060101010101" pitchFamily="49" charset="-122"/>
                <a:cs typeface="+mn-cs"/>
              </a:rPr>
              <a:t>结构</a:t>
            </a:r>
            <a:r>
              <a:rPr kumimoji="0" lang="zh-CN" altLang="en-US" sz="3200" b="0" i="0" u="none" strike="noStrike" kern="0" cap="none" spc="0" normalizeH="0" baseline="0" noProof="1">
                <a:solidFill>
                  <a:srgbClr val="1D41D5"/>
                </a:solidFill>
                <a:latin typeface="黑体" panose="02010609060101010101" pitchFamily="49" charset="-122"/>
                <a:ea typeface="黑体" panose="02010609060101010101" pitchFamily="49" charset="-122"/>
                <a:cs typeface="+mn-cs"/>
              </a:rPr>
              <a:t> </a:t>
            </a:r>
            <a:r>
              <a:rPr kumimoji="0" lang="zh-CN" altLang="en-US" sz="3200" b="0" i="0" u="none" strike="noStrike" kern="0" cap="none" spc="0" normalizeH="0" baseline="0" noProof="1">
                <a:solidFill>
                  <a:schemeClr val="tx1"/>
                </a:solidFill>
                <a:latin typeface="黑体" panose="02010609060101010101" pitchFamily="49" charset="-122"/>
                <a:ea typeface="黑体" panose="02010609060101010101" pitchFamily="49" charset="-122"/>
                <a:cs typeface="+mn-cs"/>
              </a:rPr>
              <a:t> </a:t>
            </a:r>
            <a:r>
              <a:rPr kumimoji="0" lang="zh-CN" altLang="en-US" sz="3200" b="1" i="0" u="none" strike="noStrike" kern="0" cap="none" spc="0" normalizeH="0" baseline="0" noProof="1">
                <a:solidFill>
                  <a:srgbClr val="1D41D5"/>
                </a:solidFill>
                <a:latin typeface="黑体" panose="02010609060101010101" pitchFamily="49" charset="-122"/>
                <a:ea typeface="黑体" panose="02010609060101010101" pitchFamily="49" charset="-122"/>
                <a:cs typeface="+mn-cs"/>
              </a:rPr>
              <a:t>实质：</a:t>
            </a:r>
            <a:r>
              <a:rPr kumimoji="0" lang="zh-CN" altLang="en-US" sz="3200" b="1" i="0" u="sng" strike="noStrike" kern="0" cap="none" spc="0" normalizeH="0" baseline="0" noProof="1">
                <a:solidFill>
                  <a:srgbClr val="1D41D5"/>
                </a:solidFill>
                <a:latin typeface="黑体" panose="02010609060101010101" pitchFamily="49" charset="-122"/>
                <a:ea typeface="黑体" panose="02010609060101010101" pitchFamily="49" charset="-122"/>
                <a:cs typeface="+mn-cs"/>
              </a:rPr>
              <a:t>肺内支气管各级分支</a:t>
            </a:r>
            <a:r>
              <a:rPr kumimoji="0" lang="zh-CN" altLang="en-US" sz="3200" b="1" i="0" strike="noStrike" kern="0" cap="none" spc="0" normalizeH="0" baseline="0" noProof="1">
                <a:solidFill>
                  <a:srgbClr val="1D41D5"/>
                </a:solidFill>
                <a:latin typeface="黑体" panose="02010609060101010101" pitchFamily="49" charset="-122"/>
                <a:ea typeface="黑体" panose="02010609060101010101" pitchFamily="49" charset="-122"/>
                <a:cs typeface="+mn-cs"/>
              </a:rPr>
              <a:t>+肺泡</a:t>
            </a:r>
            <a:r>
              <a:rPr lang="zh-CN" altLang="en-US" u="sng" dirty="0">
                <a:latin typeface="黑体" panose="02010609060101010101" pitchFamily="49" charset="-122"/>
                <a:ea typeface="黑体" panose="02010609060101010101" pitchFamily="49" charset="-122"/>
              </a:rPr>
              <a:t/>
            </a:r>
            <a:br>
              <a:rPr lang="zh-CN" altLang="en-US" u="sng" dirty="0">
                <a:latin typeface="黑体" panose="02010609060101010101" pitchFamily="49" charset="-122"/>
                <a:ea typeface="黑体" panose="02010609060101010101" pitchFamily="49" charset="-122"/>
              </a:rPr>
            </a:br>
            <a:r>
              <a:rPr kumimoji="0" lang="zh-CN" altLang="en-US" sz="3200" b="0" i="0" u="none" strike="noStrike" kern="0" cap="none" spc="0" normalizeH="0" baseline="0" noProof="1">
                <a:solidFill>
                  <a:schemeClr val="tx1"/>
                </a:solidFill>
                <a:latin typeface="黑体" panose="02010609060101010101" pitchFamily="49" charset="-122"/>
                <a:ea typeface="黑体" panose="02010609060101010101" pitchFamily="49" charset="-122"/>
                <a:cs typeface="+mn-cs"/>
              </a:rPr>
              <a:t>      </a:t>
            </a:r>
            <a:r>
              <a:rPr kumimoji="0" lang="zh-CN" altLang="en-US" sz="3200" b="1" i="0" u="none" strike="noStrike" kern="0" cap="none" spc="0" normalizeH="0" baseline="0" noProof="1">
                <a:solidFill>
                  <a:srgbClr val="1D41D5"/>
                </a:solidFill>
                <a:latin typeface="黑体" panose="02010609060101010101" pitchFamily="49" charset="-122"/>
                <a:ea typeface="黑体" panose="02010609060101010101" pitchFamily="49" charset="-122"/>
                <a:cs typeface="+mn-cs"/>
              </a:rPr>
              <a:t>间质：</a:t>
            </a:r>
            <a:endParaRPr kumimoji="0" lang="zh-CN" altLang="en-US" sz="3200" b="0" i="0" u="none" strike="noStrike" kern="0" cap="none" spc="0" normalizeH="0" baseline="0" noProof="1">
              <a:solidFill>
                <a:srgbClr val="1D41D5"/>
              </a:solidFill>
              <a:latin typeface="黑体" panose="02010609060101010101" pitchFamily="49" charset="-122"/>
              <a:ea typeface="黑体" panose="02010609060101010101" pitchFamily="49" charset="-122"/>
              <a:cs typeface="+mn-cs"/>
            </a:endParaRPr>
          </a:p>
        </p:txBody>
      </p:sp>
      <p:sp>
        <p:nvSpPr>
          <p:cNvPr id="36866" name="AutoShape 4"/>
          <p:cNvSpPr/>
          <p:nvPr/>
        </p:nvSpPr>
        <p:spPr>
          <a:xfrm>
            <a:off x="2084388" y="2514600"/>
            <a:ext cx="171450" cy="2082800"/>
          </a:xfrm>
          <a:prstGeom prst="leftBrace">
            <a:avLst>
              <a:gd name="adj1" fmla="val 98984"/>
              <a:gd name="adj2" fmla="val 50000"/>
            </a:avLst>
          </a:prstGeom>
          <a:noFill/>
          <a:ln w="57150" cap="flat" cmpd="sng">
            <a:solidFill>
              <a:srgbClr val="1D41D5"/>
            </a:solidFill>
            <a:prstDash val="solid"/>
            <a:round/>
            <a:headEnd type="none" w="med" len="med"/>
            <a:tailEnd type="none" w="med" len="med"/>
          </a:ln>
        </p:spPr>
        <p:txBody>
          <a:bodyPr wrap="none" anchor="ctr"/>
          <a:lstStyle/>
          <a:p>
            <a:endParaRPr lang="zh-CN" altLang="en-US" b="1" dirty="0">
              <a:latin typeface="Times New Roman" panose="02020603050405020304" pitchFamily="18" charset="0"/>
              <a:ea typeface="宋体" panose="02010600030101010101" pitchFamily="2" charset="-122"/>
            </a:endParaRPr>
          </a:p>
        </p:txBody>
      </p:sp>
      <p:sp>
        <p:nvSpPr>
          <p:cNvPr id="5" name="文本框 2"/>
          <p:cNvSpPr txBox="1"/>
          <p:nvPr/>
        </p:nvSpPr>
        <p:spPr>
          <a:xfrm>
            <a:off x="2702560" y="5749290"/>
            <a:ext cx="4697095" cy="398780"/>
          </a:xfrm>
          <a:prstGeom prst="rect">
            <a:avLst/>
          </a:prstGeom>
          <a:noFill/>
          <a:ln w="9525">
            <a:noFill/>
          </a:ln>
        </p:spPr>
        <p:txBody>
          <a:bodyPr wrap="square">
            <a:spAutoFit/>
          </a:bodyPr>
          <a:lstStyle/>
          <a:p>
            <a:r>
              <a:rPr lang="en-US" altLang="zh-CN" sz="1400" b="0" dirty="0">
                <a:solidFill>
                  <a:schemeClr val="tx2"/>
                </a:solidFill>
                <a:latin typeface="微软雅黑" panose="020B0503020204020204" charset="-122"/>
                <a:ea typeface="微软雅黑" panose="020B0503020204020204" charset="-122"/>
              </a:rPr>
              <a:t> </a:t>
            </a:r>
            <a:r>
              <a:rPr lang="zh-CN" altLang="en-US" sz="2000" b="0" dirty="0">
                <a:solidFill>
                  <a:schemeClr val="tx2"/>
                </a:solidFill>
                <a:latin typeface="黑体" panose="02010609060101010101" pitchFamily="49" charset="-122"/>
                <a:ea typeface="黑体" panose="02010609060101010101" pitchFamily="49" charset="-122"/>
                <a:cs typeface="黑体" panose="02010609060101010101" pitchFamily="49" charset="-122"/>
              </a:rPr>
              <a:t>（</a:t>
            </a:r>
            <a:r>
              <a:rPr lang="zh-CN" altLang="en-US"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举例</a:t>
            </a:r>
            <a:r>
              <a:rPr lang="en-US" altLang="zh-CN"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6</a:t>
            </a:r>
            <a:r>
              <a:rPr lang="zh-CN" altLang="en-US"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：引自</a:t>
            </a:r>
            <a:r>
              <a:rPr lang="zh-CN" altLang="zh-CN"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整合班教学课件</a:t>
            </a:r>
            <a:r>
              <a:rPr lang="zh-CN" sz="2000" b="0" dirty="0">
                <a:solidFill>
                  <a:srgbClr val="004ABA"/>
                </a:solidFill>
                <a:latin typeface="黑体" panose="02010609060101010101" pitchFamily="49" charset="-122"/>
                <a:ea typeface="黑体" panose="02010609060101010101" pitchFamily="49" charset="-122"/>
                <a:cs typeface="黑体" panose="02010609060101010101" pitchFamily="49" charset="-122"/>
              </a:rPr>
              <a:t>）</a:t>
            </a:r>
            <a:endParaRPr lang="zh-CN" altLang="en-US" sz="2000" b="0" dirty="0">
              <a:solidFill>
                <a:srgbClr val="004ABA"/>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2"/>
            </p:custDataLst>
          </p:nvPr>
        </p:nvPicPr>
        <p:blipFill rotWithShape="1">
          <a:blip r:embed="rId9"/>
          <a:srcRect/>
          <a:stretch>
            <a:fillRect/>
          </a:stretch>
        </p:blipFill>
        <p:spPr>
          <a:xfrm>
            <a:off x="2937794" y="3681584"/>
            <a:ext cx="3269675" cy="2748857"/>
          </a:xfrm>
          <a:prstGeom prst="rect">
            <a:avLst/>
          </a:prstGeom>
        </p:spPr>
      </p:pic>
      <p:pic>
        <p:nvPicPr>
          <p:cNvPr id="7" name="图片 6"/>
          <p:cNvPicPr>
            <a:picLocks noChangeAspect="1"/>
          </p:cNvPicPr>
          <p:nvPr>
            <p:custDataLst>
              <p:tags r:id="rId3"/>
            </p:custDataLst>
          </p:nvPr>
        </p:nvPicPr>
        <p:blipFill rotWithShape="1">
          <a:blip r:embed="rId10" cstate="email"/>
          <a:srcRect/>
          <a:stretch>
            <a:fillRect/>
          </a:stretch>
        </p:blipFill>
        <p:spPr>
          <a:xfrm>
            <a:off x="2937160" y="1287780"/>
            <a:ext cx="3269675" cy="2393803"/>
          </a:xfrm>
          <a:prstGeom prst="rect">
            <a:avLst/>
          </a:prstGeom>
        </p:spPr>
      </p:pic>
      <p:pic>
        <p:nvPicPr>
          <p:cNvPr id="2" name="图片 1"/>
          <p:cNvPicPr>
            <a:picLocks noChangeAspect="1"/>
          </p:cNvPicPr>
          <p:nvPr>
            <p:custDataLst>
              <p:tags r:id="rId4"/>
            </p:custDataLst>
          </p:nvPr>
        </p:nvPicPr>
        <p:blipFill rotWithShape="1">
          <a:blip r:embed="rId11"/>
          <a:srcRect/>
          <a:stretch>
            <a:fillRect/>
          </a:stretch>
        </p:blipFill>
        <p:spPr>
          <a:xfrm>
            <a:off x="0" y="1287780"/>
            <a:ext cx="2937163" cy="5151482"/>
          </a:xfrm>
          <a:prstGeom prst="rect">
            <a:avLst/>
          </a:prstGeom>
        </p:spPr>
      </p:pic>
      <p:pic>
        <p:nvPicPr>
          <p:cNvPr id="4" name="图片 3"/>
          <p:cNvPicPr>
            <a:picLocks noChangeAspect="1"/>
          </p:cNvPicPr>
          <p:nvPr>
            <p:custDataLst>
              <p:tags r:id="rId5"/>
            </p:custDataLst>
          </p:nvPr>
        </p:nvPicPr>
        <p:blipFill rotWithShape="1">
          <a:blip r:embed="rId12"/>
          <a:srcRect/>
          <a:stretch>
            <a:fillRect/>
          </a:stretch>
        </p:blipFill>
        <p:spPr>
          <a:xfrm>
            <a:off x="6206837" y="1295762"/>
            <a:ext cx="2937163" cy="5143500"/>
          </a:xfrm>
          <a:prstGeom prst="rect">
            <a:avLst/>
          </a:prstGeom>
        </p:spPr>
      </p:pic>
      <p:sp>
        <p:nvSpPr>
          <p:cNvPr id="8" name="文本框 4"/>
          <p:cNvSpPr txBox="1"/>
          <p:nvPr>
            <p:custDataLst>
              <p:tags r:id="rId6"/>
            </p:custDataLst>
          </p:nvPr>
        </p:nvSpPr>
        <p:spPr>
          <a:xfrm>
            <a:off x="2741295" y="557530"/>
            <a:ext cx="4719320" cy="658495"/>
          </a:xfrm>
          <a:prstGeom prst="rect">
            <a:avLst/>
          </a:prstGeom>
        </p:spPr>
        <p:txBody>
          <a:bodyPr wrap="square" lIns="67500" tIns="0" rIns="67500" bIns="0">
            <a:noAutofit/>
          </a:bodyPr>
          <a:lstStyle>
            <a:defPPr>
              <a:defRPr lang="zh-CN"/>
            </a:defPPr>
            <a:lvl1pPr>
              <a:lnSpc>
                <a:spcPct val="120000"/>
              </a:lnSpc>
              <a:defRPr>
                <a:solidFill>
                  <a:schemeClr val="tx1">
                    <a:lumMod val="65000"/>
                    <a:lumOff val="35000"/>
                  </a:schemeClr>
                </a:solidFill>
              </a:defRPr>
            </a:lvl1pPr>
          </a:lstStyle>
          <a:p>
            <a:pPr marL="0" algn="l" defTabSz="914400">
              <a:lnSpc>
                <a:spcPct val="100000"/>
              </a:lnSpc>
              <a:spcBef>
                <a:spcPts val="0"/>
              </a:spcBef>
              <a:buClrTx/>
              <a:buSzTx/>
              <a:buFontTx/>
            </a:pPr>
            <a:r>
              <a:rPr lang="zh-CN" altLang="en-US" sz="3600" b="1" dirty="0">
                <a:solidFill>
                  <a:srgbClr val="1D41D5"/>
                </a:solidFill>
                <a:latin typeface="黑体" panose="02010609060101010101" pitchFamily="49" charset="-122"/>
                <a:ea typeface="黑体" panose="02010609060101010101" pitchFamily="49" charset="-122"/>
                <a:cs typeface="+mn-ea"/>
              </a:rPr>
              <a:t>人体内有“树”吗？</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5" descr="14-15-1"/>
          <p:cNvPicPr>
            <a:picLocks noChangeAspect="1"/>
          </p:cNvPicPr>
          <p:nvPr>
            <p:custDataLst>
              <p:tags r:id="rId1"/>
            </p:custDataLst>
          </p:nvPr>
        </p:nvPicPr>
        <p:blipFill>
          <a:blip r:embed="rId6" cstate="email"/>
          <a:stretch>
            <a:fillRect/>
          </a:stretch>
        </p:blipFill>
        <p:spPr>
          <a:xfrm>
            <a:off x="1295400" y="1211263"/>
            <a:ext cx="6589713" cy="5646737"/>
          </a:xfrm>
          <a:prstGeom prst="rect">
            <a:avLst/>
          </a:prstGeom>
          <a:noFill/>
          <a:ln w="9525">
            <a:noFill/>
          </a:ln>
        </p:spPr>
      </p:pic>
      <p:sp>
        <p:nvSpPr>
          <p:cNvPr id="3" name="Rectangle 2"/>
          <p:cNvSpPr>
            <a:spLocks noGrp="1"/>
          </p:cNvSpPr>
          <p:nvPr>
            <p:custDataLst>
              <p:tags r:id="rId2"/>
            </p:custDataLst>
          </p:nvPr>
        </p:nvSpPr>
        <p:spPr>
          <a:xfrm>
            <a:off x="3629025" y="187325"/>
            <a:ext cx="3740150" cy="1143000"/>
          </a:xfrm>
          <a:prstGeom prst="rect">
            <a:avLst/>
          </a:prstGeom>
          <a:noFill/>
          <a:ln w="9525">
            <a:noFill/>
          </a:ln>
        </p:spPr>
        <p:txBody>
          <a:bodyPr wrap="square" lIns="91440" tIns="45720" rIns="91440" bIns="45720" anchor="ctr"/>
          <a:lstStyle/>
          <a:p>
            <a:r>
              <a:rPr lang="zh-CN" altLang="en-US" sz="3600" b="1" dirty="0">
                <a:solidFill>
                  <a:srgbClr val="1D41D5"/>
                </a:solidFill>
                <a:latin typeface="黑体" panose="02010609060101010101" pitchFamily="49" charset="-122"/>
                <a:ea typeface="黑体" panose="02010609060101010101" pitchFamily="49" charset="-122"/>
              </a:rPr>
              <a:t>支气管树</a:t>
            </a:r>
          </a:p>
        </p:txBody>
      </p:sp>
      <p:pic>
        <p:nvPicPr>
          <p:cNvPr id="4" name="Picture 5" descr="14-15-1"/>
          <p:cNvPicPr>
            <a:picLocks noChangeAspect="1"/>
          </p:cNvPicPr>
          <p:nvPr>
            <p:custDataLst>
              <p:tags r:id="rId3"/>
            </p:custDataLst>
          </p:nvPr>
        </p:nvPicPr>
        <p:blipFill>
          <a:blip r:embed="rId6" cstate="email"/>
          <a:stretch>
            <a:fillRect/>
          </a:stretch>
        </p:blipFill>
        <p:spPr>
          <a:xfrm rot="-10800000" flipH="1">
            <a:off x="1422400" y="1056640"/>
            <a:ext cx="6589713" cy="56467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Grp="1"/>
          </p:cNvSpPr>
          <p:nvPr>
            <p:ph idx="1"/>
          </p:nvPr>
        </p:nvSpPr>
        <p:spPr>
          <a:xfrm>
            <a:off x="895350" y="1025525"/>
            <a:ext cx="7837488" cy="6858000"/>
          </a:xfrm>
        </p:spPr>
        <p:txBody>
          <a:bodyPr wrap="square" lIns="91440" tIns="45720" rIns="91440" bIns="45720" anchor="t"/>
          <a:lstStyle/>
          <a:p>
            <a:pPr marL="0" indent="0" defTabSz="914400" eaLnBrk="1" latinLnBrk="0" hangingPunct="1">
              <a:lnSpc>
                <a:spcPct val="100000"/>
              </a:lnSpc>
              <a:buNone/>
            </a:pPr>
            <a:r>
              <a:rPr lang="en-US" altLang="zh-CN" sz="3600" b="1" baseline="0" dirty="0">
                <a:solidFill>
                  <a:srgbClr val="1D41D5"/>
                </a:solidFill>
                <a:latin typeface="黑体" panose="02010609060101010101" pitchFamily="49" charset="-122"/>
                <a:ea typeface="黑体" panose="02010609060101010101" pitchFamily="49" charset="-122"/>
              </a:rPr>
              <a:t>     </a:t>
            </a:r>
            <a:r>
              <a:rPr lang="zh-CN" altLang="en-US" sz="3600" b="1" baseline="0" dirty="0">
                <a:solidFill>
                  <a:srgbClr val="1D41D5"/>
                </a:solidFill>
                <a:latin typeface="黑体" panose="02010609060101010101" pitchFamily="49" charset="-122"/>
                <a:ea typeface="黑体" panose="02010609060101010101" pitchFamily="49" charset="-122"/>
              </a:rPr>
              <a:t>细支气管和终末支气管</a:t>
            </a:r>
            <a:r>
              <a:rPr lang="zh-CN" altLang="en-US" sz="4000" b="1" dirty="0">
                <a:solidFill>
                  <a:srgbClr val="1D41D5"/>
                </a:solidFill>
                <a:latin typeface="黑体" panose="02010609060101010101" pitchFamily="49" charset="-122"/>
                <a:ea typeface="黑体" panose="02010609060101010101" pitchFamily="49" charset="-122"/>
              </a:rPr>
              <a:t/>
            </a:r>
            <a:br>
              <a:rPr lang="zh-CN" altLang="en-US" sz="4000" b="1" dirty="0">
                <a:solidFill>
                  <a:srgbClr val="1D41D5"/>
                </a:solidFill>
                <a:latin typeface="黑体" panose="02010609060101010101" pitchFamily="49" charset="-122"/>
                <a:ea typeface="黑体" panose="02010609060101010101" pitchFamily="49" charset="-122"/>
              </a:rPr>
            </a:br>
            <a:r>
              <a:rPr lang="en-US" altLang="zh-CN" baseline="0" dirty="0">
                <a:latin typeface="黑体" panose="02010609060101010101" pitchFamily="49" charset="-122"/>
                <a:ea typeface="黑体" panose="02010609060101010101" pitchFamily="49" charset="-122"/>
              </a:rPr>
              <a:t> </a:t>
            </a:r>
          </a:p>
          <a:p>
            <a:pPr marL="0" indent="0" defTabSz="914400" eaLnBrk="1" latinLnBrk="0" hangingPunct="1">
              <a:lnSpc>
                <a:spcPct val="100000"/>
              </a:lnSpc>
              <a:buNone/>
            </a:pPr>
            <a:r>
              <a:rPr lang="zh-CN" altLang="en-US" baseline="0" dirty="0">
                <a:latin typeface="黑体" panose="02010609060101010101" pitchFamily="49" charset="-122"/>
                <a:ea typeface="黑体" panose="02010609060101010101" pitchFamily="49" charset="-122"/>
              </a:rPr>
              <a:t>   </a:t>
            </a:r>
            <a:r>
              <a:rPr lang="zh-CN" altLang="en-US" baseline="0" dirty="0">
                <a:solidFill>
                  <a:srgbClr val="1D41D5"/>
                </a:solidFill>
                <a:latin typeface="黑体" panose="02010609060101010101" pitchFamily="49" charset="-122"/>
                <a:ea typeface="黑体" panose="02010609060101010101" pitchFamily="49" charset="-122"/>
              </a:rPr>
              <a:t>结构特点：平滑肌，调节气流量</a:t>
            </a:r>
            <a:r>
              <a:rPr lang="zh-CN" altLang="en-US" b="1" dirty="0">
                <a:latin typeface="黑体" panose="02010609060101010101" pitchFamily="49" charset="-122"/>
                <a:ea typeface="黑体" panose="02010609060101010101" pitchFamily="49" charset="-122"/>
              </a:rPr>
              <a:t/>
            </a:r>
            <a:br>
              <a:rPr lang="zh-CN" altLang="en-US" b="1" dirty="0">
                <a:latin typeface="黑体" panose="02010609060101010101" pitchFamily="49" charset="-122"/>
                <a:ea typeface="黑体" panose="02010609060101010101" pitchFamily="49" charset="-122"/>
              </a:rPr>
            </a:br>
            <a:endParaRPr lang="zh-CN" altLang="en-US" b="1" baseline="0" dirty="0">
              <a:latin typeface="黑体" panose="02010609060101010101" pitchFamily="49" charset="-122"/>
              <a:ea typeface="黑体" panose="02010609060101010101" pitchFamily="49" charset="-122"/>
            </a:endParaRPr>
          </a:p>
        </p:txBody>
      </p:sp>
      <p:pic>
        <p:nvPicPr>
          <p:cNvPr id="40962" name="Picture 6" descr="8-2e"/>
          <p:cNvPicPr>
            <a:picLocks noChangeAspect="1"/>
          </p:cNvPicPr>
          <p:nvPr>
            <p:custDataLst>
              <p:tags r:id="rId1"/>
            </p:custDataLst>
          </p:nvPr>
        </p:nvPicPr>
        <p:blipFill>
          <a:blip r:embed="rId6" cstate="email">
            <a:lum bright="6000"/>
          </a:blip>
          <a:srcRect/>
          <a:stretch>
            <a:fillRect/>
          </a:stretch>
        </p:blipFill>
        <p:spPr>
          <a:xfrm>
            <a:off x="4791075" y="3027680"/>
            <a:ext cx="2970530" cy="2417445"/>
          </a:xfrm>
          <a:prstGeom prst="rect">
            <a:avLst/>
          </a:prstGeom>
          <a:noFill/>
          <a:ln w="9525">
            <a:noFill/>
          </a:ln>
        </p:spPr>
      </p:pic>
      <p:pic>
        <p:nvPicPr>
          <p:cNvPr id="40963" name="Picture 17" descr="图16-6细支气管光镜像 HE染色 低倍"/>
          <p:cNvPicPr>
            <a:picLocks noChangeAspect="1"/>
          </p:cNvPicPr>
          <p:nvPr>
            <p:custDataLst>
              <p:tags r:id="rId2"/>
            </p:custDataLst>
          </p:nvPr>
        </p:nvPicPr>
        <p:blipFill>
          <a:blip r:embed="rId7">
            <a:lum bright="6000"/>
          </a:blip>
          <a:srcRect/>
          <a:stretch>
            <a:fillRect/>
          </a:stretch>
        </p:blipFill>
        <p:spPr>
          <a:xfrm>
            <a:off x="1607820" y="3027680"/>
            <a:ext cx="2924810" cy="2418080"/>
          </a:xfrm>
          <a:prstGeom prst="rect">
            <a:avLst/>
          </a:prstGeom>
          <a:noFill/>
          <a:ln w="9525">
            <a:noFill/>
          </a:ln>
        </p:spPr>
      </p:pic>
      <p:sp>
        <p:nvSpPr>
          <p:cNvPr id="9" name="TextBox 8"/>
          <p:cNvSpPr txBox="1"/>
          <p:nvPr>
            <p:custDataLst>
              <p:tags r:id="rId3"/>
            </p:custDataLst>
          </p:nvPr>
        </p:nvSpPr>
        <p:spPr>
          <a:xfrm>
            <a:off x="2189163" y="5696585"/>
            <a:ext cx="5187950" cy="522288"/>
          </a:xfrm>
          <a:prstGeom prst="rect">
            <a:avLst/>
          </a:prstGeom>
          <a:noFill/>
          <a:ln w="9525">
            <a:noFill/>
          </a:ln>
        </p:spPr>
        <p:txBody>
          <a:bodyPr wrap="none" anchor="t">
            <a:spAutoFit/>
          </a:bodyPr>
          <a:lstStyle/>
          <a:p>
            <a:r>
              <a:rPr lang="zh-CN" altLang="en-US" sz="2800" b="1" i="1" dirty="0">
                <a:solidFill>
                  <a:srgbClr val="C00000"/>
                </a:solidFill>
                <a:latin typeface="黑体" panose="02010609060101010101" pitchFamily="49" charset="-122"/>
                <a:ea typeface="黑体" panose="02010609060101010101" pitchFamily="49" charset="-122"/>
              </a:rPr>
              <a:t>平滑肌痉挛收缩造成什么后果？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202756"/>
          <p:cNvSpPr/>
          <p:nvPr/>
        </p:nvSpPr>
        <p:spPr>
          <a:xfrm>
            <a:off x="475298" y="1171258"/>
            <a:ext cx="8353425" cy="1266190"/>
          </a:xfrm>
          <a:prstGeom prst="rect">
            <a:avLst/>
          </a:prstGeom>
          <a:noFill/>
          <a:ln w="9525">
            <a:noFill/>
          </a:ln>
        </p:spPr>
        <p:txBody>
          <a:bodyPr anchor="ctr">
            <a:spAutoFit/>
          </a:bodyPr>
          <a:lstStyle/>
          <a:p>
            <a:pPr algn="l">
              <a:spcBef>
                <a:spcPts val="0"/>
              </a:spcBef>
              <a:buClrTx/>
              <a:buSzTx/>
              <a:buFontTx/>
            </a:pPr>
            <a:r>
              <a:rPr lang="en-US" altLang="zh-CN" sz="4000" b="1" dirty="0">
                <a:latin typeface="Times New Roman" panose="02020603050405020304" pitchFamily="18" charset="0"/>
                <a:ea typeface="宋体" panose="02010600030101010101" pitchFamily="2" charset="-122"/>
              </a:rPr>
              <a:t>        </a:t>
            </a:r>
            <a:r>
              <a:rPr lang="zh-CN" altLang="en-US" sz="3600" b="1" dirty="0">
                <a:solidFill>
                  <a:srgbClr val="1D41D5"/>
                </a:solidFill>
                <a:latin typeface="黑体" panose="02010609060101010101" pitchFamily="49" charset="-122"/>
                <a:ea typeface="黑体" panose="02010609060101010101" pitchFamily="49" charset="-122"/>
                <a:cs typeface="+mn-ea"/>
              </a:rPr>
              <a:t>哮喘</a:t>
            </a:r>
            <a:r>
              <a:rPr lang="zh-CN" altLang="en-US" sz="4000" b="1" dirty="0">
                <a:latin typeface="Times New Roman" panose="02020603050405020304" pitchFamily="18" charset="0"/>
                <a:ea typeface="宋体" panose="02010600030101010101" pitchFamily="2" charset="-122"/>
              </a:rPr>
              <a:t> </a:t>
            </a:r>
            <a:r>
              <a:rPr lang="zh-CN" altLang="en-US" sz="3600" b="1" dirty="0">
                <a:solidFill>
                  <a:srgbClr val="1D41D5"/>
                </a:solidFill>
                <a:latin typeface="黑体" panose="02010609060101010101" pitchFamily="49" charset="-122"/>
                <a:ea typeface="黑体" panose="02010609060101010101" pitchFamily="49" charset="-122"/>
                <a:cs typeface="+mn-ea"/>
              </a:rPr>
              <a:t>Asthma   </a:t>
            </a:r>
          </a:p>
          <a:p>
            <a:pPr>
              <a:spcBef>
                <a:spcPct val="30000"/>
              </a:spcBef>
            </a:pPr>
            <a:r>
              <a:rPr lang="en-US" altLang="zh-CN" sz="2800" b="1" dirty="0">
                <a:solidFill>
                  <a:srgbClr val="0070C0"/>
                </a:solidFill>
                <a:latin typeface="Times New Roman" panose="02020603050405020304" pitchFamily="18" charset="0"/>
                <a:ea typeface="宋体" panose="02010600030101010101" pitchFamily="2" charset="-122"/>
              </a:rPr>
              <a:t>           </a:t>
            </a:r>
          </a:p>
        </p:txBody>
      </p:sp>
      <p:sp>
        <p:nvSpPr>
          <p:cNvPr id="43010" name="文本框 202760"/>
          <p:cNvSpPr txBox="1"/>
          <p:nvPr/>
        </p:nvSpPr>
        <p:spPr>
          <a:xfrm>
            <a:off x="1619250" y="4724400"/>
            <a:ext cx="1892300" cy="304800"/>
          </a:xfrm>
          <a:prstGeom prst="rect">
            <a:avLst/>
          </a:prstGeom>
          <a:solidFill>
            <a:schemeClr val="bg1"/>
          </a:solidFill>
          <a:ln w="9525">
            <a:noFill/>
          </a:ln>
        </p:spPr>
        <p:txBody>
          <a:bodyPr wrap="none" anchor="t">
            <a:spAutoFit/>
          </a:bodyPr>
          <a:lstStyle/>
          <a:p>
            <a:r>
              <a:rPr lang="en-US" altLang="zh-CN" sz="1400" b="1" dirty="0">
                <a:latin typeface="Times New Roman" panose="02020603050405020304" pitchFamily="18" charset="0"/>
                <a:ea typeface="宋体" panose="02010600030101010101" pitchFamily="2" charset="-122"/>
              </a:rPr>
              <a:t> </a:t>
            </a:r>
            <a:r>
              <a:rPr lang="en-US" altLang="zh-CN" sz="1400" b="1" dirty="0">
                <a:solidFill>
                  <a:srgbClr val="3333CC"/>
                </a:solidFill>
                <a:latin typeface="Times New Roman" panose="02020603050405020304" pitchFamily="18" charset="0"/>
                <a:ea typeface="宋体" panose="02010600030101010101" pitchFamily="2" charset="-122"/>
              </a:rPr>
              <a:t>airways of the asthma</a:t>
            </a:r>
            <a:endParaRPr lang="zh-CN" altLang="en-US" sz="1400" b="1" dirty="0">
              <a:solidFill>
                <a:srgbClr val="3333CC"/>
              </a:solidFill>
              <a:latin typeface="Times New Roman" panose="02020603050405020304" pitchFamily="18" charset="0"/>
              <a:ea typeface="宋体" panose="02010600030101010101" pitchFamily="2" charset="-122"/>
            </a:endParaRPr>
          </a:p>
        </p:txBody>
      </p:sp>
      <p:sp>
        <p:nvSpPr>
          <p:cNvPr id="43011" name="文本框 202761"/>
          <p:cNvSpPr txBox="1"/>
          <p:nvPr/>
        </p:nvSpPr>
        <p:spPr>
          <a:xfrm>
            <a:off x="3429000" y="4724400"/>
            <a:ext cx="2700338" cy="304800"/>
          </a:xfrm>
          <a:prstGeom prst="rect">
            <a:avLst/>
          </a:prstGeom>
          <a:solidFill>
            <a:schemeClr val="bg1"/>
          </a:solidFill>
          <a:ln w="9525">
            <a:noFill/>
          </a:ln>
        </p:spPr>
        <p:txBody>
          <a:bodyPr anchor="t">
            <a:spAutoFit/>
          </a:bodyPr>
          <a:lstStyle/>
          <a:p>
            <a:r>
              <a:rPr lang="en-US" altLang="zh-CN" sz="1400" b="1" dirty="0">
                <a:latin typeface="Times New Roman" panose="02020603050405020304" pitchFamily="18" charset="0"/>
                <a:ea typeface="宋体" panose="02010600030101010101" pitchFamily="2" charset="-122"/>
              </a:rPr>
              <a:t> </a:t>
            </a:r>
            <a:r>
              <a:rPr lang="en-US" altLang="zh-CN" sz="1400" b="1" dirty="0">
                <a:solidFill>
                  <a:srgbClr val="3333CC"/>
                </a:solidFill>
                <a:latin typeface="Times New Roman" panose="02020603050405020304" pitchFamily="18" charset="0"/>
                <a:ea typeface="宋体" panose="02010600030101010101" pitchFamily="2" charset="-122"/>
              </a:rPr>
              <a:t>airways of the asthma attack</a:t>
            </a:r>
            <a:endParaRPr lang="zh-CN" altLang="en-US" sz="1400" b="1" dirty="0">
              <a:solidFill>
                <a:srgbClr val="3333CC"/>
              </a:solidFill>
              <a:latin typeface="Times New Roman" panose="02020603050405020304" pitchFamily="18" charset="0"/>
              <a:ea typeface="宋体" panose="02010600030101010101" pitchFamily="2" charset="-122"/>
            </a:endParaRPr>
          </a:p>
        </p:txBody>
      </p:sp>
      <p:sp>
        <p:nvSpPr>
          <p:cNvPr id="43012" name="矩形 202765"/>
          <p:cNvSpPr/>
          <p:nvPr/>
        </p:nvSpPr>
        <p:spPr>
          <a:xfrm>
            <a:off x="8143875" y="4005263"/>
            <a:ext cx="720725" cy="503237"/>
          </a:xfrm>
          <a:prstGeom prst="rect">
            <a:avLst/>
          </a:prstGeom>
          <a:solidFill>
            <a:schemeClr val="bg1"/>
          </a:solidFill>
          <a:ln w="9525">
            <a:noFill/>
          </a:ln>
        </p:spPr>
        <p:txBody>
          <a:bodyPr anchor="t"/>
          <a:lstStyle/>
          <a:p>
            <a:endParaRPr lang="zh-CN" altLang="en-US" dirty="0">
              <a:latin typeface="Times New Roman" panose="02020603050405020304" pitchFamily="18" charset="0"/>
              <a:ea typeface="宋体" panose="02010600030101010101" pitchFamily="2" charset="-122"/>
            </a:endParaRPr>
          </a:p>
        </p:txBody>
      </p:sp>
      <p:sp>
        <p:nvSpPr>
          <p:cNvPr id="43013" name="直接连接符 202766"/>
          <p:cNvSpPr/>
          <p:nvPr/>
        </p:nvSpPr>
        <p:spPr>
          <a:xfrm>
            <a:off x="5435600" y="4076700"/>
            <a:ext cx="720725" cy="0"/>
          </a:xfrm>
          <a:prstGeom prst="line">
            <a:avLst/>
          </a:prstGeom>
          <a:ln w="76200" cap="flat" cmpd="sng">
            <a:solidFill>
              <a:srgbClr val="FF0000"/>
            </a:solidFill>
            <a:prstDash val="solid"/>
            <a:round/>
            <a:headEnd type="none" w="med" len="med"/>
            <a:tailEnd type="triangle" w="med" len="med"/>
          </a:ln>
        </p:spPr>
      </p:sp>
      <p:pic>
        <p:nvPicPr>
          <p:cNvPr id="43017" name="图片 202768" descr="t01627c8abe00d7e0b8"/>
          <p:cNvPicPr>
            <a:picLocks noChangeAspect="1"/>
          </p:cNvPicPr>
          <p:nvPr/>
        </p:nvPicPr>
        <p:blipFill>
          <a:blip r:embed="rId3" cstate="email"/>
          <a:stretch>
            <a:fillRect/>
          </a:stretch>
        </p:blipFill>
        <p:spPr>
          <a:xfrm>
            <a:off x="6435725" y="3378200"/>
            <a:ext cx="2306955" cy="2189480"/>
          </a:xfrm>
          <a:prstGeom prst="rect">
            <a:avLst/>
          </a:prstGeom>
          <a:noFill/>
          <a:ln w="9525">
            <a:noFill/>
          </a:ln>
        </p:spPr>
      </p:pic>
      <p:sp>
        <p:nvSpPr>
          <p:cNvPr id="2" name="矩形 202771"/>
          <p:cNvSpPr/>
          <p:nvPr/>
        </p:nvSpPr>
        <p:spPr>
          <a:xfrm>
            <a:off x="3203575" y="4221163"/>
            <a:ext cx="576263" cy="503237"/>
          </a:xfrm>
          <a:prstGeom prst="rect">
            <a:avLst/>
          </a:prstGeom>
          <a:solidFill>
            <a:schemeClr val="bg1"/>
          </a:solidFill>
          <a:ln w="9525">
            <a:noFill/>
          </a:ln>
        </p:spPr>
        <p:txBody>
          <a:bodyPr anchor="t"/>
          <a:lstStyle/>
          <a:p>
            <a:endParaRPr lang="zh-CN" altLang="en-US" dirty="0">
              <a:latin typeface="Times New Roman" panose="02020603050405020304" pitchFamily="18" charset="0"/>
              <a:ea typeface="宋体" panose="02010600030101010101" pitchFamily="2" charset="-122"/>
            </a:endParaRPr>
          </a:p>
        </p:txBody>
      </p:sp>
      <p:pic>
        <p:nvPicPr>
          <p:cNvPr id="43018" name="图片 202758" descr="t0144a39c2ec05794d5"/>
          <p:cNvPicPr>
            <a:picLocks noChangeAspect="1"/>
          </p:cNvPicPr>
          <p:nvPr/>
        </p:nvPicPr>
        <p:blipFill>
          <a:blip r:embed="rId4"/>
          <a:srcRect/>
          <a:stretch>
            <a:fillRect/>
          </a:stretch>
        </p:blipFill>
        <p:spPr>
          <a:xfrm>
            <a:off x="636905" y="2352040"/>
            <a:ext cx="6142990" cy="3093720"/>
          </a:xfrm>
          <a:prstGeom prst="rect">
            <a:avLst/>
          </a:prstGeom>
          <a:noFill/>
          <a:ln w="9525">
            <a:noFill/>
          </a:ln>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7"/>
                                        </p:tgtEl>
                                        <p:attrNameLst>
                                          <p:attrName>style.visibility</p:attrName>
                                        </p:attrNameLst>
                                      </p:cBhvr>
                                      <p:to>
                                        <p:strVal val="visible"/>
                                      </p:to>
                                    </p:set>
                                    <p:anim calcmode="lin" valueType="num">
                                      <p:cBhvr additive="base">
                                        <p:cTn id="7" dur="500" fill="hold"/>
                                        <p:tgtEl>
                                          <p:spTgt spid="43017"/>
                                        </p:tgtEl>
                                        <p:attrNameLst>
                                          <p:attrName>ppt_x</p:attrName>
                                        </p:attrNameLst>
                                      </p:cBhvr>
                                      <p:tavLst>
                                        <p:tav tm="0">
                                          <p:val>
                                            <p:strVal val="#ppt_x"/>
                                          </p:val>
                                        </p:tav>
                                        <p:tav tm="100000">
                                          <p:val>
                                            <p:strVal val="#ppt_x"/>
                                          </p:val>
                                        </p:tav>
                                      </p:tavLst>
                                    </p:anim>
                                    <p:anim calcmode="lin" valueType="num">
                                      <p:cBhvr additive="base">
                                        <p:cTn id="8" dur="500" fill="hold"/>
                                        <p:tgtEl>
                                          <p:spTgt spid="430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43009"/>
                                        </p:tgtEl>
                                        <p:attrNameLst>
                                          <p:attrName>style.visibility</p:attrName>
                                        </p:attrNameLst>
                                      </p:cBhvr>
                                      <p:to>
                                        <p:strVal val="visible"/>
                                      </p:to>
                                    </p:set>
                                    <p:animEffect transition="in" filter="wedge">
                                      <p:cBhvr>
                                        <p:cTn id="13" dur="2000"/>
                                        <p:tgtEl>
                                          <p:spTgt spid="430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占位符 134146"/>
          <p:cNvSpPr>
            <a:spLocks noGrp="1"/>
          </p:cNvSpPr>
          <p:nvPr>
            <p:ph idx="1"/>
          </p:nvPr>
        </p:nvSpPr>
        <p:spPr>
          <a:xfrm>
            <a:off x="685800" y="609600"/>
            <a:ext cx="7772400" cy="5486400"/>
          </a:xfrm>
        </p:spPr>
        <p:txBody>
          <a:bodyPr anchor="t"/>
          <a:lstStyle/>
          <a:p>
            <a:pPr marL="0" indent="0">
              <a:buNone/>
            </a:pPr>
            <a:r>
              <a:rPr lang="en-US" altLang="zh-CN" dirty="0"/>
              <a:t/>
            </a:r>
            <a:br>
              <a:rPr lang="en-US" altLang="zh-CN" dirty="0"/>
            </a:br>
            <a:r>
              <a:rPr lang="en-US" altLang="zh-CN" dirty="0"/>
              <a:t/>
            </a:r>
            <a:br>
              <a:rPr lang="en-US" altLang="zh-CN" dirty="0"/>
            </a:br>
            <a:r>
              <a:rPr lang="en-US" altLang="zh-CN" dirty="0"/>
              <a:t>              </a:t>
            </a:r>
            <a:br>
              <a:rPr lang="en-US" altLang="zh-CN" dirty="0"/>
            </a:br>
            <a:endParaRPr lang="en-US" altLang="zh-CN" dirty="0"/>
          </a:p>
        </p:txBody>
      </p:sp>
      <p:pic>
        <p:nvPicPr>
          <p:cNvPr id="17410" name="图片 134148" descr="20-40"/>
          <p:cNvPicPr>
            <a:picLocks noChangeAspect="1"/>
          </p:cNvPicPr>
          <p:nvPr/>
        </p:nvPicPr>
        <p:blipFill>
          <a:blip r:embed="rId3" cstate="email"/>
          <a:stretch>
            <a:fillRect/>
          </a:stretch>
        </p:blipFill>
        <p:spPr>
          <a:xfrm>
            <a:off x="1535430" y="1816735"/>
            <a:ext cx="6077585" cy="4279265"/>
          </a:xfrm>
          <a:prstGeom prst="rect">
            <a:avLst/>
          </a:prstGeom>
          <a:noFill/>
          <a:ln w="9525">
            <a:noFill/>
          </a:ln>
        </p:spPr>
      </p:pic>
      <p:sp>
        <p:nvSpPr>
          <p:cNvPr id="17411" name="矩形 134151"/>
          <p:cNvSpPr/>
          <p:nvPr/>
        </p:nvSpPr>
        <p:spPr>
          <a:xfrm>
            <a:off x="3639186" y="1102996"/>
            <a:ext cx="1792605" cy="645160"/>
          </a:xfrm>
          <a:prstGeom prst="rect">
            <a:avLst/>
          </a:prstGeom>
          <a:noFill/>
          <a:ln w="12700">
            <a:noFill/>
          </a:ln>
        </p:spPr>
        <p:txBody>
          <a:bodyPr wrap="none" anchor="ctr">
            <a:spAutoFit/>
          </a:bodyPr>
          <a:lstStyle/>
          <a:p>
            <a:pPr algn="ctr"/>
            <a:r>
              <a:rPr lang="zh-CN" altLang="en-US" sz="3600" b="1" kern="0" dirty="0">
                <a:solidFill>
                  <a:srgbClr val="1D41D5"/>
                </a:solidFill>
                <a:latin typeface="黑体" panose="02010609060101010101" pitchFamily="49" charset="-122"/>
                <a:ea typeface="黑体" panose="02010609060101010101" pitchFamily="49" charset="-122"/>
                <a:cs typeface="+mn-cs"/>
              </a:rPr>
              <a:t>受   精</a:t>
            </a:r>
            <a:r>
              <a:rPr lang="zh-CN" altLang="en-US" sz="3600" b="1">
                <a:solidFill>
                  <a:srgbClr val="0070C0"/>
                </a:solidFill>
                <a:latin typeface="黑体" panose="02010609060101010101" pitchFamily="49" charset="-122"/>
                <a:ea typeface="黑体" panose="02010609060101010101" pitchFamily="49" charset="-122"/>
              </a:rPr>
              <a:t> </a:t>
            </a:r>
          </a:p>
        </p:txBody>
      </p:sp>
      <p:sp>
        <p:nvSpPr>
          <p:cNvPr id="2" name="文本框 2"/>
          <p:cNvSpPr txBox="1"/>
          <p:nvPr/>
        </p:nvSpPr>
        <p:spPr>
          <a:xfrm>
            <a:off x="2270125" y="6179820"/>
            <a:ext cx="4697095" cy="398780"/>
          </a:xfrm>
          <a:prstGeom prst="rect">
            <a:avLst/>
          </a:prstGeom>
          <a:noFill/>
          <a:ln w="9525">
            <a:noFill/>
          </a:ln>
        </p:spPr>
        <p:txBody>
          <a:bodyPr wrap="square">
            <a:spAutoFit/>
          </a:bodyPr>
          <a:lstStyle/>
          <a:p>
            <a:r>
              <a:rPr lang="en-US" altLang="zh-CN" sz="1400" b="0" dirty="0">
                <a:solidFill>
                  <a:schemeClr val="tx2"/>
                </a:solidFill>
                <a:latin typeface="微软雅黑" panose="020B0503020204020204" charset="-122"/>
                <a:ea typeface="微软雅黑" panose="020B0503020204020204" charset="-122"/>
              </a:rPr>
              <a:t> </a:t>
            </a:r>
            <a:r>
              <a:rPr lang="zh-CN" altLang="en-US" sz="2000" b="0" dirty="0">
                <a:solidFill>
                  <a:schemeClr val="tx2"/>
                </a:solidFill>
                <a:latin typeface="黑体" panose="02010609060101010101" pitchFamily="49" charset="-122"/>
                <a:ea typeface="黑体" panose="02010609060101010101" pitchFamily="49" charset="-122"/>
                <a:cs typeface="黑体" panose="02010609060101010101" pitchFamily="49" charset="-122"/>
              </a:rPr>
              <a:t>（</a:t>
            </a:r>
            <a:r>
              <a:rPr lang="zh-CN" altLang="en-US"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举例</a:t>
            </a:r>
            <a:r>
              <a:rPr lang="en-US" altLang="zh-CN"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7</a:t>
            </a:r>
            <a:r>
              <a:rPr lang="zh-CN" altLang="en-US"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：引自</a:t>
            </a:r>
            <a:r>
              <a:rPr lang="zh-CN" altLang="zh-CN" sz="2000" b="1" dirty="0">
                <a:solidFill>
                  <a:schemeClr val="folHlink"/>
                </a:solidFill>
                <a:latin typeface="黑体" panose="02010609060101010101" pitchFamily="49" charset="-122"/>
                <a:ea typeface="黑体" panose="02010609060101010101" pitchFamily="49" charset="-122"/>
                <a:cs typeface="黑体" panose="02010609060101010101" pitchFamily="49" charset="-122"/>
                <a:sym typeface="+mn-ea"/>
              </a:rPr>
              <a:t>课程思政示范教学课件</a:t>
            </a:r>
            <a:r>
              <a:rPr lang="zh-CN" sz="2000" b="0" dirty="0">
                <a:solidFill>
                  <a:srgbClr val="004ABA"/>
                </a:solidFill>
                <a:latin typeface="黑体" panose="02010609060101010101" pitchFamily="49" charset="-122"/>
                <a:ea typeface="黑体" panose="02010609060101010101" pitchFamily="49" charset="-122"/>
                <a:cs typeface="黑体" panose="02010609060101010101" pitchFamily="49" charset="-122"/>
              </a:rPr>
              <a:t>）</a:t>
            </a:r>
            <a:endParaRPr lang="zh-CN" altLang="en-US" sz="2000" b="0" dirty="0">
              <a:solidFill>
                <a:srgbClr val="004ABA"/>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25601" descr="图片1_副本"/>
          <p:cNvPicPr>
            <a:picLocks noChangeAspect="1"/>
          </p:cNvPicPr>
          <p:nvPr/>
        </p:nvPicPr>
        <p:blipFill>
          <a:blip r:embed="rId4" cstate="email"/>
          <a:stretch>
            <a:fillRect/>
          </a:stretch>
        </p:blipFill>
        <p:spPr>
          <a:xfrm>
            <a:off x="533400" y="1417955"/>
            <a:ext cx="3491865" cy="5059045"/>
          </a:xfrm>
          <a:prstGeom prst="rect">
            <a:avLst/>
          </a:prstGeom>
          <a:noFill/>
          <a:ln w="9525">
            <a:noFill/>
          </a:ln>
        </p:spPr>
      </p:pic>
      <p:sp>
        <p:nvSpPr>
          <p:cNvPr id="25603" name="文本框 25602"/>
          <p:cNvSpPr txBox="1"/>
          <p:nvPr/>
        </p:nvSpPr>
        <p:spPr>
          <a:xfrm>
            <a:off x="4008438" y="3922395"/>
            <a:ext cx="4321175" cy="829945"/>
          </a:xfrm>
          <a:prstGeom prst="rect">
            <a:avLst/>
          </a:prstGeom>
          <a:noFill/>
          <a:ln w="9525">
            <a:noFill/>
          </a:ln>
        </p:spPr>
        <p:txBody>
          <a:bodyPr>
            <a:spAutoFit/>
          </a:bodyPr>
          <a:lstStyle/>
          <a:p>
            <a:r>
              <a:rPr lang="zh-CN" altLang="en-US" sz="2400" b="1" dirty="0">
                <a:solidFill>
                  <a:srgbClr val="C00000"/>
                </a:solidFill>
                <a:latin typeface="黑体" panose="02010609060101010101" pitchFamily="49" charset="-122"/>
                <a:ea typeface="黑体" panose="02010609060101010101" pitchFamily="49" charset="-122"/>
                <a:cs typeface="黑体" panose="02010609060101010101" pitchFamily="49" charset="-122"/>
              </a:rPr>
              <a:t>3</a:t>
            </a:r>
            <a:r>
              <a:rPr lang="zh-CN" altLang="en-US" sz="2400" b="1" dirty="0">
                <a:solidFill>
                  <a:srgbClr val="C00000"/>
                </a:solidFill>
                <a:latin typeface="+mj-lt"/>
                <a:ea typeface="黑体" panose="02010609060101010101" pitchFamily="49" charset="-122"/>
                <a:cs typeface="+mj-lt"/>
              </a:rPr>
              <a:t>~</a:t>
            </a:r>
            <a:r>
              <a:rPr lang="zh-CN" altLang="en-US" sz="2400" b="1" dirty="0">
                <a:solidFill>
                  <a:srgbClr val="C00000"/>
                </a:solidFill>
                <a:latin typeface="黑体" panose="02010609060101010101" pitchFamily="49" charset="-122"/>
                <a:ea typeface="黑体" panose="02010609060101010101" pitchFamily="49" charset="-122"/>
                <a:cs typeface="黑体" panose="02010609060101010101" pitchFamily="49" charset="-122"/>
              </a:rPr>
              <a:t>5亿</a:t>
            </a:r>
            <a:r>
              <a:rPr lang="zh-CN" altLang="en-US" sz="2400" b="1" dirty="0">
                <a:solidFill>
                  <a:srgbClr val="0070C0"/>
                </a:solidFill>
                <a:latin typeface="黑体" panose="02010609060101010101" pitchFamily="49" charset="-122"/>
                <a:ea typeface="黑体" panose="02010609060101010101" pitchFamily="49" charset="-122"/>
                <a:cs typeface="黑体" panose="02010609060101010101" pitchFamily="49" charset="-122"/>
              </a:rPr>
              <a:t>的精子中有</a:t>
            </a:r>
            <a:r>
              <a:rPr lang="en-US" altLang="zh-CN" sz="2400" b="1" dirty="0">
                <a:solidFill>
                  <a:srgbClr val="C00000"/>
                </a:solidFill>
                <a:latin typeface="黑体" panose="02010609060101010101" pitchFamily="49" charset="-122"/>
                <a:ea typeface="黑体" panose="02010609060101010101" pitchFamily="49" charset="-122"/>
                <a:cs typeface="黑体" panose="02010609060101010101" pitchFamily="49" charset="-122"/>
              </a:rPr>
              <a:t>1%</a:t>
            </a:r>
            <a:r>
              <a:rPr lang="zh-CN" altLang="en-US" sz="2400" b="1" dirty="0">
                <a:solidFill>
                  <a:srgbClr val="0070C0"/>
                </a:solidFill>
                <a:latin typeface="黑体" panose="02010609060101010101" pitchFamily="49" charset="-122"/>
                <a:ea typeface="黑体" panose="02010609060101010101" pitchFamily="49" charset="-122"/>
                <a:cs typeface="黑体" panose="02010609060101010101" pitchFamily="49" charset="-122"/>
              </a:rPr>
              <a:t>进入子宫。“老弱病残者”将被淘汰。</a:t>
            </a:r>
          </a:p>
        </p:txBody>
      </p:sp>
      <p:sp>
        <p:nvSpPr>
          <p:cNvPr id="25604" name="文本框 25603"/>
          <p:cNvSpPr txBox="1"/>
          <p:nvPr/>
        </p:nvSpPr>
        <p:spPr>
          <a:xfrm>
            <a:off x="4057650" y="2599690"/>
            <a:ext cx="4298315" cy="829945"/>
          </a:xfrm>
          <a:prstGeom prst="rect">
            <a:avLst/>
          </a:prstGeom>
          <a:noFill/>
          <a:ln w="9525">
            <a:noFill/>
          </a:ln>
        </p:spPr>
        <p:txBody>
          <a:bodyPr wrap="square">
            <a:spAutoFit/>
          </a:bodyPr>
          <a:lstStyle/>
          <a:p>
            <a:pPr algn="l">
              <a:buClrTx/>
              <a:buSzTx/>
              <a:buFontTx/>
            </a:pPr>
            <a:r>
              <a:rPr lang="zh-CN" altLang="en-US" sz="2400" b="1" dirty="0">
                <a:solidFill>
                  <a:srgbClr val="0070C0"/>
                </a:solidFill>
                <a:latin typeface="黑体" panose="02010609060101010101" pitchFamily="49" charset="-122"/>
                <a:ea typeface="黑体" panose="02010609060101010101" pitchFamily="49" charset="-122"/>
                <a:cs typeface="黑体" panose="02010609060101010101" pitchFamily="49" charset="-122"/>
              </a:rPr>
              <a:t>进入子宫的精子中</a:t>
            </a:r>
            <a:r>
              <a:rPr lang="en-US" altLang="zh-CN" sz="2400" b="1" dirty="0">
                <a:solidFill>
                  <a:srgbClr val="0070C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70C0"/>
                </a:solidFill>
                <a:latin typeface="黑体" panose="02010609060101010101" pitchFamily="49" charset="-122"/>
                <a:ea typeface="黑体" panose="02010609060101010101" pitchFamily="49" charset="-122"/>
                <a:cs typeface="黑体" panose="02010609060101010101" pitchFamily="49" charset="-122"/>
              </a:rPr>
              <a:t>只有</a:t>
            </a:r>
            <a:r>
              <a:rPr lang="zh-CN" altLang="en-US" sz="2400" b="1" dirty="0">
                <a:solidFill>
                  <a:srgbClr val="C00000"/>
                </a:solidFill>
                <a:latin typeface="黑体" panose="02010609060101010101" pitchFamily="49" charset="-122"/>
                <a:ea typeface="黑体" panose="02010609060101010101" pitchFamily="49" charset="-122"/>
                <a:cs typeface="黑体" panose="02010609060101010101" pitchFamily="49" charset="-122"/>
              </a:rPr>
              <a:t>300</a:t>
            </a:r>
          </a:p>
          <a:p>
            <a:r>
              <a:rPr lang="zh-CN" altLang="en-US" sz="2400" b="1" dirty="0">
                <a:solidFill>
                  <a:srgbClr val="C00000"/>
                </a:solidFill>
                <a:latin typeface="+mj-lt"/>
                <a:ea typeface="黑体" panose="02010609060101010101" pitchFamily="49" charset="-122"/>
                <a:cs typeface="+mj-lt"/>
              </a:rPr>
              <a:t>~</a:t>
            </a:r>
            <a:r>
              <a:rPr lang="zh-CN" altLang="en-US" sz="2400" b="1" dirty="0">
                <a:solidFill>
                  <a:srgbClr val="C00000"/>
                </a:solidFill>
                <a:latin typeface="黑体" panose="02010609060101010101" pitchFamily="49" charset="-122"/>
                <a:ea typeface="黑体" panose="02010609060101010101" pitchFamily="49" charset="-122"/>
                <a:cs typeface="黑体" panose="02010609060101010101" pitchFamily="49" charset="-122"/>
              </a:rPr>
              <a:t>500</a:t>
            </a:r>
            <a:r>
              <a:rPr lang="zh-CN" altLang="en-US" sz="2400" b="1" dirty="0">
                <a:solidFill>
                  <a:srgbClr val="0070C0"/>
                </a:solidFill>
                <a:latin typeface="黑体" panose="02010609060101010101" pitchFamily="49" charset="-122"/>
                <a:ea typeface="黑体" panose="02010609060101010101" pitchFamily="49" charset="-122"/>
                <a:cs typeface="黑体" panose="02010609060101010101" pitchFamily="49" charset="-122"/>
              </a:rPr>
              <a:t>个能够进入输卵管壶腹部</a:t>
            </a:r>
          </a:p>
        </p:txBody>
      </p:sp>
      <p:sp>
        <p:nvSpPr>
          <p:cNvPr id="25605" name="文本框 25604"/>
          <p:cNvSpPr txBox="1"/>
          <p:nvPr/>
        </p:nvSpPr>
        <p:spPr>
          <a:xfrm>
            <a:off x="479425" y="3641090"/>
            <a:ext cx="792480" cy="460375"/>
          </a:xfrm>
          <a:prstGeom prst="rect">
            <a:avLst/>
          </a:prstGeom>
          <a:noFill/>
          <a:ln w="9525">
            <a:noFill/>
          </a:ln>
        </p:spPr>
        <p:txBody>
          <a:bodyPr wrap="none">
            <a:spAutoFit/>
          </a:bodyPr>
          <a:lstStyle/>
          <a:p>
            <a:r>
              <a:rPr lang="zh-CN" altLang="en-US" sz="2400" b="1" dirty="0">
                <a:solidFill>
                  <a:srgbClr val="C00000"/>
                </a:solidFill>
                <a:latin typeface="Arial" panose="020B0604020202020204" pitchFamily="34" charset="0"/>
                <a:ea typeface="微软雅黑" panose="020B0503020204020204" charset="-122"/>
              </a:rPr>
              <a:t>预赛</a:t>
            </a:r>
          </a:p>
        </p:txBody>
      </p:sp>
      <p:sp>
        <p:nvSpPr>
          <p:cNvPr id="25606" name="文本框 25605"/>
          <p:cNvSpPr txBox="1"/>
          <p:nvPr/>
        </p:nvSpPr>
        <p:spPr>
          <a:xfrm>
            <a:off x="1656715" y="2924810"/>
            <a:ext cx="1703705" cy="460375"/>
          </a:xfrm>
          <a:prstGeom prst="rect">
            <a:avLst/>
          </a:prstGeom>
          <a:noFill/>
          <a:ln w="9525">
            <a:noFill/>
          </a:ln>
        </p:spPr>
        <p:txBody>
          <a:bodyPr wrap="square">
            <a:spAutoFit/>
          </a:bodyPr>
          <a:lstStyle/>
          <a:p>
            <a:r>
              <a:rPr lang="zh-CN" altLang="en-US" sz="2400" b="1" dirty="0">
                <a:solidFill>
                  <a:srgbClr val="C00000"/>
                </a:solidFill>
                <a:latin typeface="Arial" panose="020B0604020202020204" pitchFamily="34" charset="0"/>
                <a:ea typeface="微软雅黑" panose="020B0503020204020204" charset="-122"/>
              </a:rPr>
              <a:t>半决赛</a:t>
            </a:r>
          </a:p>
        </p:txBody>
      </p:sp>
      <p:sp>
        <p:nvSpPr>
          <p:cNvPr id="25607" name="文本框 25606"/>
          <p:cNvSpPr txBox="1"/>
          <p:nvPr/>
        </p:nvSpPr>
        <p:spPr>
          <a:xfrm>
            <a:off x="2814003" y="1202373"/>
            <a:ext cx="1333500" cy="460375"/>
          </a:xfrm>
          <a:prstGeom prst="rect">
            <a:avLst/>
          </a:prstGeom>
          <a:noFill/>
          <a:ln w="9525">
            <a:noFill/>
          </a:ln>
        </p:spPr>
        <p:txBody>
          <a:bodyPr>
            <a:spAutoFit/>
          </a:bodyPr>
          <a:lstStyle/>
          <a:p>
            <a:r>
              <a:rPr lang="zh-CN" altLang="en-US" sz="2400" b="1" dirty="0">
                <a:solidFill>
                  <a:srgbClr val="C00000"/>
                </a:solidFill>
                <a:latin typeface="Arial" panose="020B0604020202020204" pitchFamily="34" charset="0"/>
                <a:ea typeface="微软雅黑" panose="020B0503020204020204" charset="-122"/>
              </a:rPr>
              <a:t>决赛</a:t>
            </a:r>
          </a:p>
        </p:txBody>
      </p:sp>
      <p:sp>
        <p:nvSpPr>
          <p:cNvPr id="25609" name="矩形 25608"/>
          <p:cNvSpPr/>
          <p:nvPr/>
        </p:nvSpPr>
        <p:spPr>
          <a:xfrm>
            <a:off x="3993515" y="5139690"/>
            <a:ext cx="4160520" cy="1054100"/>
          </a:xfrm>
          <a:prstGeom prst="rect">
            <a:avLst/>
          </a:prstGeom>
          <a:solidFill>
            <a:schemeClr val="bg1"/>
          </a:solidFill>
          <a:ln w="9525" cap="flat" cmpd="sng">
            <a:solidFill>
              <a:srgbClr val="FF0000"/>
            </a:solidFill>
            <a:prstDash val="solid"/>
            <a:miter/>
            <a:headEnd type="none" w="med" len="med"/>
            <a:tailEnd type="none" w="med" len="med"/>
          </a:ln>
        </p:spPr>
        <p:txBody>
          <a:bodyPr lIns="90170" tIns="46990" rIns="90170" bIns="46990" anchor="ctr"/>
          <a:lstStyle/>
          <a:p>
            <a:pPr algn="ctr"/>
            <a:r>
              <a:rPr lang="zh-CN" altLang="en-US" sz="2400" b="1" dirty="0">
                <a:solidFill>
                  <a:srgbClr val="C00000"/>
                </a:solidFill>
                <a:latin typeface="华文行楷" panose="02010800040101010101" pitchFamily="2" charset="-122"/>
                <a:ea typeface="华文行楷" panose="02010800040101010101" pitchFamily="2" charset="-122"/>
              </a:rPr>
              <a:t>这是一个遵循人类进化中</a:t>
            </a:r>
          </a:p>
          <a:p>
            <a:pPr algn="ctr"/>
            <a:r>
              <a:rPr lang="zh-CN" altLang="en-US" sz="2400" b="1" dirty="0">
                <a:solidFill>
                  <a:srgbClr val="C00000"/>
                </a:solidFill>
                <a:latin typeface="华文行楷" panose="02010800040101010101" pitchFamily="2" charset="-122"/>
                <a:ea typeface="华文行楷" panose="02010800040101010101" pitchFamily="2" charset="-122"/>
              </a:rPr>
              <a:t>优胜劣汰自然法则的过程</a:t>
            </a:r>
            <a:r>
              <a:rPr lang="zh-CN" altLang="en-US" sz="2400" b="1" dirty="0">
                <a:solidFill>
                  <a:srgbClr val="C00000"/>
                </a:solidFill>
                <a:latin typeface="幼圆" panose="02010509060101010101" pitchFamily="49" charset="-122"/>
                <a:ea typeface="幼圆" panose="02010509060101010101" pitchFamily="49" charset="-122"/>
              </a:rPr>
              <a:t> </a:t>
            </a:r>
          </a:p>
        </p:txBody>
      </p:sp>
      <p:sp>
        <p:nvSpPr>
          <p:cNvPr id="3" name="文本框 2"/>
          <p:cNvSpPr txBox="1"/>
          <p:nvPr/>
        </p:nvSpPr>
        <p:spPr>
          <a:xfrm>
            <a:off x="4417060" y="986790"/>
            <a:ext cx="3581400" cy="1137285"/>
          </a:xfrm>
          <a:prstGeom prst="rect">
            <a:avLst/>
          </a:prstGeom>
          <a:noFill/>
          <a:ln w="9525">
            <a:noFill/>
          </a:ln>
        </p:spPr>
        <p:txBody>
          <a:bodyPr wrap="square">
            <a:spAutoFit/>
          </a:bodyPr>
          <a:lstStyle/>
          <a:p>
            <a:r>
              <a:rPr lang="zh-CN" altLang="en-US" sz="2400" b="1" dirty="0">
                <a:solidFill>
                  <a:srgbClr val="0070C0"/>
                </a:solidFill>
                <a:latin typeface="黑体" panose="02010609060101010101" pitchFamily="49" charset="-122"/>
                <a:ea typeface="黑体" panose="02010609060101010101" pitchFamily="49" charset="-122"/>
                <a:cs typeface="黑体" panose="02010609060101010101" pitchFamily="49" charset="-122"/>
                <a:sym typeface="+mn-ea"/>
              </a:rPr>
              <a:t>只有</a:t>
            </a:r>
            <a:r>
              <a:rPr lang="en-US" altLang="zh-CN" sz="4400" b="1" dirty="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sz="2400" b="1" dirty="0">
                <a:solidFill>
                  <a:srgbClr val="0070C0"/>
                </a:solidFill>
                <a:latin typeface="黑体" panose="02010609060101010101" pitchFamily="49" charset="-122"/>
                <a:ea typeface="黑体" panose="02010609060101010101" pitchFamily="49" charset="-122"/>
                <a:cs typeface="黑体" panose="02010609060101010101" pitchFamily="49" charset="-122"/>
                <a:sym typeface="+mn-ea"/>
              </a:rPr>
              <a:t>个生命力最强、最健康的精子成为最后赢家</a:t>
            </a:r>
            <a:endParaRPr lang="zh-CN" altLang="en-US" sz="2400" b="1" dirty="0">
              <a:solidFill>
                <a:srgbClr val="0070C0"/>
              </a:solidFill>
              <a:latin typeface="幼圆" panose="02010509060101010101" pitchFamily="49" charset="-122"/>
              <a:ea typeface="幼圆" panose="02010509060101010101" pitchFamily="49" charset="-122"/>
              <a:sym typeface="+mn-ea"/>
            </a:endParaRPr>
          </a:p>
        </p:txBody>
      </p:sp>
    </p:spTree>
    <p:custDataLst>
      <p:tags r:id="rId1"/>
    </p:custDataLst>
  </p:cSld>
  <p:clrMapOvr>
    <a:masterClrMapping/>
  </p:clrMapOvr>
  <p:transition spd="med" advTm="105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additive="base">
                                        <p:cTn id="7" dur="500"/>
                                        <p:tgtEl>
                                          <p:spTgt spid="25605"/>
                                        </p:tgtEl>
                                        <p:attrNameLst>
                                          <p:attrName>ppt_y</p:attrName>
                                        </p:attrNameLst>
                                      </p:cBhvr>
                                      <p:tavLst>
                                        <p:tav tm="0">
                                          <p:val>
                                            <p:strVal val="#ppt_y+#ppt_h*1.125000"/>
                                          </p:val>
                                        </p:tav>
                                        <p:tav tm="100000">
                                          <p:val>
                                            <p:strVal val="#ppt_y"/>
                                          </p:val>
                                        </p:tav>
                                      </p:tavLst>
                                    </p:anim>
                                    <p:animEffect transition="in" filter="wipe(up)">
                                      <p:cBhvr>
                                        <p:cTn id="8" dur="500"/>
                                        <p:tgtEl>
                                          <p:spTgt spid="2560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5603"/>
                                        </p:tgtEl>
                                        <p:attrNameLst>
                                          <p:attrName>style.visibility</p:attrName>
                                        </p:attrNameLst>
                                      </p:cBhvr>
                                      <p:to>
                                        <p:strVal val="visible"/>
                                      </p:to>
                                    </p:set>
                                    <p:anim calcmode="lin" valueType="num">
                                      <p:cBhvr additive="base">
                                        <p:cTn id="11" dur="500"/>
                                        <p:tgtEl>
                                          <p:spTgt spid="25603"/>
                                        </p:tgtEl>
                                        <p:attrNameLst>
                                          <p:attrName>ppt_y</p:attrName>
                                        </p:attrNameLst>
                                      </p:cBhvr>
                                      <p:tavLst>
                                        <p:tav tm="0">
                                          <p:val>
                                            <p:strVal val="#ppt_y+#ppt_h*1.125000"/>
                                          </p:val>
                                        </p:tav>
                                        <p:tav tm="100000">
                                          <p:val>
                                            <p:strVal val="#ppt_y"/>
                                          </p:val>
                                        </p:tav>
                                      </p:tavLst>
                                    </p:anim>
                                    <p:animEffect transition="in" filter="wipe(up)">
                                      <p:cBhvr>
                                        <p:cTn id="12" dur="500"/>
                                        <p:tgtEl>
                                          <p:spTgt spid="2560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5606"/>
                                        </p:tgtEl>
                                        <p:attrNameLst>
                                          <p:attrName>style.visibility</p:attrName>
                                        </p:attrNameLst>
                                      </p:cBhvr>
                                      <p:to>
                                        <p:strVal val="visible"/>
                                      </p:to>
                                    </p:set>
                                    <p:anim calcmode="lin" valueType="num">
                                      <p:cBhvr additive="base">
                                        <p:cTn id="17" dur="500"/>
                                        <p:tgtEl>
                                          <p:spTgt spid="25606"/>
                                        </p:tgtEl>
                                        <p:attrNameLst>
                                          <p:attrName>ppt_y</p:attrName>
                                        </p:attrNameLst>
                                      </p:cBhvr>
                                      <p:tavLst>
                                        <p:tav tm="0">
                                          <p:val>
                                            <p:strVal val="#ppt_y+#ppt_h*1.125000"/>
                                          </p:val>
                                        </p:tav>
                                        <p:tav tm="100000">
                                          <p:val>
                                            <p:strVal val="#ppt_y"/>
                                          </p:val>
                                        </p:tav>
                                      </p:tavLst>
                                    </p:anim>
                                    <p:animEffect transition="in" filter="wipe(up)">
                                      <p:cBhvr>
                                        <p:cTn id="18" dur="500"/>
                                        <p:tgtEl>
                                          <p:spTgt spid="2560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5604"/>
                                        </p:tgtEl>
                                        <p:attrNameLst>
                                          <p:attrName>style.visibility</p:attrName>
                                        </p:attrNameLst>
                                      </p:cBhvr>
                                      <p:to>
                                        <p:strVal val="visible"/>
                                      </p:to>
                                    </p:set>
                                    <p:anim calcmode="lin" valueType="num">
                                      <p:cBhvr additive="base">
                                        <p:cTn id="21" dur="500"/>
                                        <p:tgtEl>
                                          <p:spTgt spid="25604"/>
                                        </p:tgtEl>
                                        <p:attrNameLst>
                                          <p:attrName>ppt_y</p:attrName>
                                        </p:attrNameLst>
                                      </p:cBhvr>
                                      <p:tavLst>
                                        <p:tav tm="0">
                                          <p:val>
                                            <p:strVal val="#ppt_y+#ppt_h*1.125000"/>
                                          </p:val>
                                        </p:tav>
                                        <p:tav tm="100000">
                                          <p:val>
                                            <p:strVal val="#ppt_y"/>
                                          </p:val>
                                        </p:tav>
                                      </p:tavLst>
                                    </p:anim>
                                    <p:animEffect transition="in" filter="wipe(up)">
                                      <p:cBhvr>
                                        <p:cTn id="22" dur="500"/>
                                        <p:tgtEl>
                                          <p:spTgt spid="25604"/>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9" nodeType="clickEffect">
                                  <p:stCondLst>
                                    <p:cond delay="0"/>
                                  </p:stCondLst>
                                  <p:childTnLst>
                                    <p:set>
                                      <p:cBhvr>
                                        <p:cTn id="26" dur="1" fill="hold">
                                          <p:stCondLst>
                                            <p:cond delay="0"/>
                                          </p:stCondLst>
                                        </p:cTn>
                                        <p:tgtEl>
                                          <p:spTgt spid="25607"/>
                                        </p:tgtEl>
                                        <p:attrNameLst>
                                          <p:attrName>style.visibility</p:attrName>
                                        </p:attrNameLst>
                                      </p:cBhvr>
                                      <p:to>
                                        <p:strVal val="visible"/>
                                      </p:to>
                                    </p:set>
                                    <p:anim calcmode="lin" valueType="num">
                                      <p:cBhvr additive="base">
                                        <p:cTn id="27" dur="500"/>
                                        <p:tgtEl>
                                          <p:spTgt spid="25607"/>
                                        </p:tgtEl>
                                        <p:attrNameLst>
                                          <p:attrName>ppt_y</p:attrName>
                                        </p:attrNameLst>
                                      </p:cBhvr>
                                      <p:tavLst>
                                        <p:tav tm="0">
                                          <p:val>
                                            <p:strVal val="#ppt_y+#ppt_h*1.125000"/>
                                          </p:val>
                                        </p:tav>
                                        <p:tav tm="100000">
                                          <p:val>
                                            <p:strVal val="#ppt_y"/>
                                          </p:val>
                                        </p:tav>
                                      </p:tavLst>
                                    </p:anim>
                                    <p:animEffect transition="in" filter="wipe(up)">
                                      <p:cBhvr>
                                        <p:cTn id="28" dur="500"/>
                                        <p:tgtEl>
                                          <p:spTgt spid="25607"/>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p:tgtEl>
                                          <p:spTgt spid="3"/>
                                        </p:tgtEl>
                                        <p:attrNameLst>
                                          <p:attrName>ppt_y</p:attrName>
                                        </p:attrNameLst>
                                      </p:cBhvr>
                                      <p:tavLst>
                                        <p:tav tm="0">
                                          <p:val>
                                            <p:strVal val="#ppt_y+#ppt_h*1.125000"/>
                                          </p:val>
                                        </p:tav>
                                        <p:tav tm="100000">
                                          <p:val>
                                            <p:strVal val="#ppt_y"/>
                                          </p:val>
                                        </p:tav>
                                      </p:tavLst>
                                    </p:anim>
                                    <p:animEffect transition="in" filter="wipe(up)">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5609"/>
                                        </p:tgtEl>
                                        <p:attrNameLst>
                                          <p:attrName>style.visibility</p:attrName>
                                        </p:attrNameLst>
                                      </p:cBhvr>
                                      <p:to>
                                        <p:strVal val="visible"/>
                                      </p:to>
                                    </p:set>
                                    <p:anim calcmode="lin" valueType="num">
                                      <p:cBhvr additive="base">
                                        <p:cTn id="37" dur="500"/>
                                        <p:tgtEl>
                                          <p:spTgt spid="25609"/>
                                        </p:tgtEl>
                                        <p:attrNameLst>
                                          <p:attrName>ppt_y</p:attrName>
                                        </p:attrNameLst>
                                      </p:cBhvr>
                                      <p:tavLst>
                                        <p:tav tm="0">
                                          <p:val>
                                            <p:strVal val="#ppt_y+#ppt_h*1.125000"/>
                                          </p:val>
                                        </p:tav>
                                        <p:tav tm="100000">
                                          <p:val>
                                            <p:strVal val="#ppt_y"/>
                                          </p:val>
                                        </p:tav>
                                      </p:tavLst>
                                    </p:anim>
                                    <p:animEffect transition="in" filter="wipe(up)">
                                      <p:cBhvr>
                                        <p:cTn id="38" dur="500"/>
                                        <p:tgtEl>
                                          <p:spTgt spid="25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7" grpId="0" bldLvl="0"/>
      <p:bldP spid="25607" grpId="1" bldLvl="0"/>
      <p:bldP spid="25607" grpId="2" bldLvl="0"/>
      <p:bldP spid="25607" grpId="3" bldLvl="0"/>
      <p:bldP spid="25607" grpId="4" bldLvl="0"/>
      <p:bldP spid="25607" grpId="5" bldLvl="0"/>
      <p:bldP spid="25607" grpId="6" bldLvl="0"/>
      <p:bldP spid="25607" grpId="8" bldLvl="0"/>
      <p:bldP spid="25607" grpId="9"/>
      <p:bldP spid="25609" grpId="0" bldLvl="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8"/>
          <p:cNvSpPr/>
          <p:nvPr/>
        </p:nvSpPr>
        <p:spPr>
          <a:xfrm>
            <a:off x="2571750" y="857250"/>
            <a:ext cx="4013200" cy="645160"/>
          </a:xfrm>
          <a:prstGeom prst="rect">
            <a:avLst/>
          </a:prstGeom>
          <a:noFill/>
          <a:ln w="9525">
            <a:noFill/>
          </a:ln>
        </p:spPr>
        <p:txBody>
          <a:bodyPr>
            <a:spAutoFit/>
          </a:bodyPr>
          <a:lstStyle/>
          <a:p>
            <a:pPr algn="ctr"/>
            <a:r>
              <a:rPr lang="en-US" altLang="en-US" sz="3600" b="1" dirty="0">
                <a:solidFill>
                  <a:srgbClr val="2C67D2"/>
                </a:solidFill>
                <a:latin typeface="Arial" panose="020B0604020202020204" pitchFamily="34" charset="0"/>
                <a:ea typeface="黑体" panose="02010609060101010101" pitchFamily="49" charset="-122"/>
              </a:rPr>
              <a:t>课 堂 小 结</a:t>
            </a:r>
          </a:p>
        </p:txBody>
      </p:sp>
      <p:sp>
        <p:nvSpPr>
          <p:cNvPr id="40963" name="Rectangle 9"/>
          <p:cNvSpPr>
            <a:spLocks noChangeArrowheads="1"/>
          </p:cNvSpPr>
          <p:nvPr/>
        </p:nvSpPr>
        <p:spPr bwMode="auto">
          <a:xfrm>
            <a:off x="0" y="6507163"/>
            <a:ext cx="8820150" cy="701675"/>
          </a:xfrm>
          <a:prstGeom prst="rect">
            <a:avLst/>
          </a:prstGeom>
          <a:noFill/>
          <a:ln w="9525">
            <a:noFill/>
            <a:miter lim="800000"/>
          </a:ln>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 </a:t>
            </a:r>
          </a:p>
        </p:txBody>
      </p:sp>
      <p:pic>
        <p:nvPicPr>
          <p:cNvPr id="39940" name="Picture 10" descr="图片3 拷贝"/>
          <p:cNvPicPr>
            <a:picLocks noChangeAspect="1"/>
          </p:cNvPicPr>
          <p:nvPr/>
        </p:nvPicPr>
        <p:blipFill>
          <a:blip r:embed="rId3" cstate="email"/>
          <a:srcRect/>
          <a:stretch>
            <a:fillRect/>
          </a:stretch>
        </p:blipFill>
        <p:spPr>
          <a:xfrm>
            <a:off x="1214438" y="2428875"/>
            <a:ext cx="6513512" cy="3322638"/>
          </a:xfrm>
          <a:prstGeom prst="rect">
            <a:avLst/>
          </a:prstGeom>
          <a:solidFill>
            <a:schemeClr val="bg1">
              <a:alpha val="0"/>
            </a:schemeClr>
          </a:solidFill>
          <a:ln w="3175" cap="flat" cmpd="sng">
            <a:solidFill>
              <a:schemeClr val="bg1"/>
            </a:solidFill>
            <a:prstDash val="solid"/>
            <a:miter/>
            <a:headEnd type="none" w="med" len="med"/>
            <a:tailEnd type="none" w="med" len="med"/>
          </a:ln>
        </p:spPr>
      </p:pic>
      <p:sp>
        <p:nvSpPr>
          <p:cNvPr id="40965" name="Rectangle 5"/>
          <p:cNvSpPr/>
          <p:nvPr/>
        </p:nvSpPr>
        <p:spPr>
          <a:xfrm>
            <a:off x="7858125" y="3581400"/>
            <a:ext cx="854075" cy="492125"/>
          </a:xfrm>
          <a:prstGeom prst="rect">
            <a:avLst/>
          </a:prstGeom>
          <a:noFill/>
          <a:ln w="28575" cap="flat" cmpd="sng">
            <a:solidFill>
              <a:schemeClr val="tx1"/>
            </a:solidFill>
            <a:prstDash val="solid"/>
            <a:miter/>
            <a:headEnd type="none" w="med" len="med"/>
            <a:tailEnd type="none" w="med" len="med"/>
          </a:ln>
        </p:spPr>
        <p:txBody>
          <a:bodyPr wrap="none">
            <a:spAutoFit/>
          </a:bodyPr>
          <a:lstStyle/>
          <a:p>
            <a:r>
              <a:rPr lang="zh-CN" altLang="en-US" sz="2600" dirty="0">
                <a:latin typeface="Arial" panose="020B0604020202020204" pitchFamily="34" charset="0"/>
                <a:ea typeface="黑体" panose="02010609060101010101" pitchFamily="49" charset="-122"/>
              </a:rPr>
              <a:t>受精</a:t>
            </a:r>
          </a:p>
        </p:txBody>
      </p:sp>
      <p:sp>
        <p:nvSpPr>
          <p:cNvPr id="30749" name="Rectangle 5"/>
          <p:cNvSpPr/>
          <p:nvPr/>
        </p:nvSpPr>
        <p:spPr>
          <a:xfrm>
            <a:off x="1574800" y="1936750"/>
            <a:ext cx="854075" cy="492125"/>
          </a:xfrm>
          <a:prstGeom prst="rect">
            <a:avLst/>
          </a:prstGeom>
          <a:noFill/>
          <a:ln w="28575" cap="flat" cmpd="sng">
            <a:solidFill>
              <a:schemeClr val="tx1"/>
            </a:solidFill>
            <a:prstDash val="solid"/>
            <a:miter/>
            <a:headEnd type="none" w="med" len="med"/>
            <a:tailEnd type="none" w="med" len="med"/>
          </a:ln>
        </p:spPr>
        <p:txBody>
          <a:bodyPr wrap="none">
            <a:spAutoFit/>
          </a:bodyPr>
          <a:lstStyle/>
          <a:p>
            <a:r>
              <a:rPr lang="zh-CN" altLang="en-US" sz="2600" dirty="0">
                <a:latin typeface="Arial" panose="020B0604020202020204" pitchFamily="34" charset="0"/>
                <a:ea typeface="黑体" panose="02010609060101010101" pitchFamily="49" charset="-122"/>
              </a:rPr>
              <a:t>胚泡</a:t>
            </a:r>
          </a:p>
        </p:txBody>
      </p:sp>
      <p:sp>
        <p:nvSpPr>
          <p:cNvPr id="30750" name="AutoShape 22"/>
          <p:cNvSpPr/>
          <p:nvPr/>
        </p:nvSpPr>
        <p:spPr>
          <a:xfrm rot="10800000">
            <a:off x="3143250" y="1925638"/>
            <a:ext cx="1798638" cy="431800"/>
          </a:xfrm>
          <a:prstGeom prst="curvedUpArrow">
            <a:avLst>
              <a:gd name="adj1" fmla="val 83308"/>
              <a:gd name="adj2" fmla="val 166617"/>
              <a:gd name="adj3" fmla="val 33282"/>
            </a:avLst>
          </a:prstGeom>
          <a:solidFill>
            <a:srgbClr val="C00000"/>
          </a:solidFill>
          <a:ln w="9525" cap="flat" cmpd="sng">
            <a:solidFill>
              <a:srgbClr val="FF0000"/>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30747" name="Rectangle 5"/>
          <p:cNvSpPr/>
          <p:nvPr/>
        </p:nvSpPr>
        <p:spPr>
          <a:xfrm>
            <a:off x="360363" y="4233863"/>
            <a:ext cx="854075" cy="492125"/>
          </a:xfrm>
          <a:prstGeom prst="rect">
            <a:avLst/>
          </a:prstGeom>
          <a:noFill/>
          <a:ln w="28575" cap="flat" cmpd="sng">
            <a:solidFill>
              <a:schemeClr val="tx1"/>
            </a:solidFill>
            <a:prstDash val="solid"/>
            <a:miter/>
            <a:headEnd type="none" w="med" len="med"/>
            <a:tailEnd type="none" w="med" len="med"/>
          </a:ln>
        </p:spPr>
        <p:txBody>
          <a:bodyPr wrap="none">
            <a:spAutoFit/>
          </a:bodyPr>
          <a:lstStyle/>
          <a:p>
            <a:r>
              <a:rPr lang="zh-CN" altLang="en-US" sz="2600" dirty="0">
                <a:latin typeface="Arial" panose="020B0604020202020204" pitchFamily="34" charset="0"/>
                <a:ea typeface="黑体" panose="02010609060101010101" pitchFamily="49" charset="-122"/>
              </a:rPr>
              <a:t>植入</a:t>
            </a:r>
          </a:p>
        </p:txBody>
      </p:sp>
      <p:sp>
        <p:nvSpPr>
          <p:cNvPr id="30748" name="AutoShape 23"/>
          <p:cNvSpPr/>
          <p:nvPr/>
        </p:nvSpPr>
        <p:spPr>
          <a:xfrm rot="5400000">
            <a:off x="-185737" y="2900363"/>
            <a:ext cx="1797050" cy="431800"/>
          </a:xfrm>
          <a:prstGeom prst="curvedUpArrow">
            <a:avLst>
              <a:gd name="adj1" fmla="val 83235"/>
              <a:gd name="adj2" fmla="val 166470"/>
              <a:gd name="adj3" fmla="val 33282"/>
            </a:avLst>
          </a:prstGeom>
          <a:solidFill>
            <a:srgbClr val="C00000"/>
          </a:solidFill>
          <a:ln w="9525" cap="flat" cmpd="sng">
            <a:solidFill>
              <a:srgbClr val="FF0000"/>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30745" name="Rectangle 5"/>
          <p:cNvSpPr/>
          <p:nvPr/>
        </p:nvSpPr>
        <p:spPr>
          <a:xfrm>
            <a:off x="5643563" y="1905000"/>
            <a:ext cx="854075" cy="492125"/>
          </a:xfrm>
          <a:prstGeom prst="rect">
            <a:avLst/>
          </a:prstGeom>
          <a:noFill/>
          <a:ln w="28575" cap="flat" cmpd="sng">
            <a:solidFill>
              <a:schemeClr val="tx1"/>
            </a:solidFill>
            <a:prstDash val="solid"/>
            <a:miter/>
            <a:headEnd type="none" w="med" len="med"/>
            <a:tailEnd type="none" w="med" len="med"/>
          </a:ln>
        </p:spPr>
        <p:txBody>
          <a:bodyPr wrap="none">
            <a:spAutoFit/>
          </a:bodyPr>
          <a:lstStyle/>
          <a:p>
            <a:r>
              <a:rPr lang="zh-CN" altLang="en-US" sz="2600" dirty="0">
                <a:latin typeface="Arial" panose="020B0604020202020204" pitchFamily="34" charset="0"/>
                <a:ea typeface="黑体" panose="02010609060101010101" pitchFamily="49" charset="-122"/>
              </a:rPr>
              <a:t>卵裂</a:t>
            </a:r>
          </a:p>
        </p:txBody>
      </p:sp>
      <p:sp>
        <p:nvSpPr>
          <p:cNvPr id="30746" name="AutoShape 24"/>
          <p:cNvSpPr/>
          <p:nvPr/>
        </p:nvSpPr>
        <p:spPr>
          <a:xfrm rot="-8164991">
            <a:off x="6899275" y="2335213"/>
            <a:ext cx="1798638" cy="431800"/>
          </a:xfrm>
          <a:prstGeom prst="curvedUpArrow">
            <a:avLst>
              <a:gd name="adj1" fmla="val 83329"/>
              <a:gd name="adj2" fmla="val 166638"/>
              <a:gd name="adj3" fmla="val 33282"/>
            </a:avLst>
          </a:prstGeom>
          <a:solidFill>
            <a:srgbClr val="C00000"/>
          </a:solidFill>
          <a:ln w="9525" cap="flat" cmpd="sng">
            <a:solidFill>
              <a:srgbClr val="FF0000"/>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47" name="TextBox 46"/>
          <p:cNvSpPr txBox="1"/>
          <p:nvPr/>
        </p:nvSpPr>
        <p:spPr>
          <a:xfrm>
            <a:off x="1150938" y="2690813"/>
            <a:ext cx="2971800" cy="554037"/>
          </a:xfrm>
          <a:prstGeom prst="rect">
            <a:avLst/>
          </a:prstGeom>
          <a:noFill/>
          <a:ln w="9525">
            <a:noFill/>
          </a:ln>
        </p:spPr>
        <p:txBody>
          <a:bodyPr wrap="none">
            <a:spAutoFit/>
          </a:bodyPr>
          <a:lstStyle/>
          <a:p>
            <a:r>
              <a:rPr lang="zh-CN" altLang="en-US" sz="3000" dirty="0">
                <a:solidFill>
                  <a:srgbClr val="004ABA"/>
                </a:solidFill>
                <a:latin typeface="华文行楷" panose="02010800040101010101" pitchFamily="2" charset="-122"/>
                <a:ea typeface="华文行楷" panose="02010800040101010101" pitchFamily="2" charset="-122"/>
              </a:rPr>
              <a:t>生命之吻定性别 </a:t>
            </a:r>
            <a:endParaRPr lang="en-US" altLang="zh-CN" sz="3000" dirty="0">
              <a:solidFill>
                <a:srgbClr val="004ABA"/>
              </a:solidFill>
              <a:latin typeface="华文行楷" panose="02010800040101010101" pitchFamily="2" charset="-122"/>
              <a:ea typeface="华文行楷" panose="02010800040101010101" pitchFamily="2" charset="-122"/>
            </a:endParaRPr>
          </a:p>
        </p:txBody>
      </p:sp>
      <p:sp>
        <p:nvSpPr>
          <p:cNvPr id="48" name="TextBox 47"/>
          <p:cNvSpPr txBox="1"/>
          <p:nvPr/>
        </p:nvSpPr>
        <p:spPr>
          <a:xfrm>
            <a:off x="1193800" y="3373438"/>
            <a:ext cx="2878138" cy="554037"/>
          </a:xfrm>
          <a:prstGeom prst="rect">
            <a:avLst/>
          </a:prstGeom>
          <a:noFill/>
          <a:ln w="9525">
            <a:noFill/>
          </a:ln>
        </p:spPr>
        <p:txBody>
          <a:bodyPr wrap="none">
            <a:spAutoFit/>
          </a:bodyPr>
          <a:lstStyle/>
          <a:p>
            <a:r>
              <a:rPr lang="zh-CN" altLang="en-US" sz="3000" dirty="0">
                <a:solidFill>
                  <a:srgbClr val="004ABA"/>
                </a:solidFill>
                <a:latin typeface="华文行楷" panose="02010800040101010101" pitchFamily="2" charset="-122"/>
                <a:ea typeface="华文行楷" panose="02010800040101010101" pitchFamily="2" charset="-122"/>
              </a:rPr>
              <a:t>待到胚泡形成时</a:t>
            </a:r>
            <a:endParaRPr lang="en-US" altLang="zh-CN" sz="3000" dirty="0">
              <a:solidFill>
                <a:srgbClr val="004ABA"/>
              </a:solidFill>
              <a:latin typeface="华文行楷" panose="02010800040101010101" pitchFamily="2" charset="-122"/>
              <a:ea typeface="华文行楷" panose="02010800040101010101" pitchFamily="2" charset="-122"/>
            </a:endParaRPr>
          </a:p>
        </p:txBody>
      </p:sp>
      <p:grpSp>
        <p:nvGrpSpPr>
          <p:cNvPr id="3" name="组合 25"/>
          <p:cNvGrpSpPr/>
          <p:nvPr/>
        </p:nvGrpSpPr>
        <p:grpSpPr>
          <a:xfrm>
            <a:off x="862013" y="1954213"/>
            <a:ext cx="3328987" cy="1038225"/>
            <a:chOff x="-32" y="2191401"/>
            <a:chExt cx="3329430" cy="1037893"/>
          </a:xfrm>
        </p:grpSpPr>
        <p:sp>
          <p:nvSpPr>
            <p:cNvPr id="29717" name="TextBox 18"/>
            <p:cNvSpPr txBox="1"/>
            <p:nvPr/>
          </p:nvSpPr>
          <p:spPr>
            <a:xfrm>
              <a:off x="357158" y="2214554"/>
              <a:ext cx="2972240" cy="1014740"/>
            </a:xfrm>
            <a:prstGeom prst="rect">
              <a:avLst/>
            </a:prstGeom>
            <a:noFill/>
            <a:ln w="9525">
              <a:noFill/>
            </a:ln>
          </p:spPr>
          <p:txBody>
            <a:bodyPr wrap="none">
              <a:spAutoFit/>
            </a:bodyPr>
            <a:lstStyle/>
            <a:p>
              <a:r>
                <a:rPr lang="zh-CN" altLang="en-US" sz="3000" dirty="0">
                  <a:solidFill>
                    <a:srgbClr val="004ABA"/>
                  </a:solidFill>
                  <a:latin typeface="华文行楷" panose="02010800040101010101" pitchFamily="2" charset="-122"/>
                  <a:ea typeface="华文行楷" panose="02010800040101010101" pitchFamily="2" charset="-122"/>
                </a:rPr>
                <a:t>精卵相遇壶腹部 </a:t>
              </a:r>
              <a:endParaRPr lang="en-US" altLang="zh-CN" sz="3000" dirty="0">
                <a:solidFill>
                  <a:srgbClr val="004ABA"/>
                </a:solidFill>
                <a:latin typeface="华文行楷" panose="02010800040101010101" pitchFamily="2" charset="-122"/>
                <a:ea typeface="华文行楷" panose="02010800040101010101" pitchFamily="2" charset="-122"/>
              </a:endParaRPr>
            </a:p>
            <a:p>
              <a:endParaRPr lang="zh-CN" altLang="en-US" sz="3000" dirty="0">
                <a:latin typeface="Arial" panose="020B0604020202020204" pitchFamily="34" charset="0"/>
                <a:ea typeface="宋体" panose="02010600030101010101" pitchFamily="2" charset="-122"/>
              </a:endParaRPr>
            </a:p>
          </p:txBody>
        </p:sp>
        <p:sp>
          <p:nvSpPr>
            <p:cNvPr id="29718" name="TextBox 22"/>
            <p:cNvSpPr txBox="1"/>
            <p:nvPr/>
          </p:nvSpPr>
          <p:spPr>
            <a:xfrm>
              <a:off x="-32" y="2191401"/>
              <a:ext cx="569378" cy="553495"/>
            </a:xfrm>
            <a:prstGeom prst="rect">
              <a:avLst/>
            </a:prstGeom>
            <a:noFill/>
            <a:ln w="9525">
              <a:noFill/>
            </a:ln>
          </p:spPr>
          <p:txBody>
            <a:bodyPr wrap="none">
              <a:spAutoFit/>
            </a:bodyPr>
            <a:lstStyle/>
            <a:p>
              <a:r>
                <a:rPr lang="zh-CN" altLang="en-US" sz="3000" dirty="0">
                  <a:solidFill>
                    <a:srgbClr val="004ABA"/>
                  </a:solidFill>
                  <a:latin typeface="华文行楷" panose="02010800040101010101" pitchFamily="2" charset="-122"/>
                  <a:ea typeface="华文行楷" panose="02010800040101010101" pitchFamily="2" charset="-122"/>
                </a:rPr>
                <a:t>“</a:t>
              </a:r>
            </a:p>
          </p:txBody>
        </p:sp>
      </p:grpSp>
      <p:grpSp>
        <p:nvGrpSpPr>
          <p:cNvPr id="4" name="组合 26"/>
          <p:cNvGrpSpPr/>
          <p:nvPr/>
        </p:nvGrpSpPr>
        <p:grpSpPr>
          <a:xfrm>
            <a:off x="1212850" y="4073208"/>
            <a:ext cx="3298508" cy="566118"/>
            <a:chOff x="467207" y="4613180"/>
            <a:chExt cx="3296939" cy="565385"/>
          </a:xfrm>
        </p:grpSpPr>
        <p:sp>
          <p:nvSpPr>
            <p:cNvPr id="29715" name="TextBox 21"/>
            <p:cNvSpPr txBox="1"/>
            <p:nvPr/>
          </p:nvSpPr>
          <p:spPr>
            <a:xfrm>
              <a:off x="467207" y="4626196"/>
              <a:ext cx="2941190" cy="552369"/>
            </a:xfrm>
            <a:prstGeom prst="rect">
              <a:avLst/>
            </a:prstGeom>
            <a:noFill/>
            <a:ln w="9525">
              <a:noFill/>
            </a:ln>
          </p:spPr>
          <p:txBody>
            <a:bodyPr wrap="none">
              <a:spAutoFit/>
            </a:bodyPr>
            <a:lstStyle/>
            <a:p>
              <a:r>
                <a:rPr lang="zh-CN" altLang="en-US" sz="3000" dirty="0">
                  <a:solidFill>
                    <a:srgbClr val="004ABA"/>
                  </a:solidFill>
                  <a:latin typeface="华文行楷" panose="02010800040101010101" pitchFamily="2" charset="-122"/>
                  <a:ea typeface="华文行楷" panose="02010800040101010101" pitchFamily="2" charset="-122"/>
                </a:rPr>
                <a:t>埋入宫体孕新生 </a:t>
              </a:r>
            </a:p>
          </p:txBody>
        </p:sp>
        <p:sp>
          <p:nvSpPr>
            <p:cNvPr id="29716" name="TextBox 24"/>
            <p:cNvSpPr txBox="1"/>
            <p:nvPr/>
          </p:nvSpPr>
          <p:spPr>
            <a:xfrm>
              <a:off x="3195030" y="4613180"/>
              <a:ext cx="569116" cy="553306"/>
            </a:xfrm>
            <a:prstGeom prst="rect">
              <a:avLst/>
            </a:prstGeom>
            <a:noFill/>
            <a:ln w="9525">
              <a:noFill/>
            </a:ln>
          </p:spPr>
          <p:txBody>
            <a:bodyPr wrap="none">
              <a:spAutoFit/>
            </a:bodyPr>
            <a:lstStyle/>
            <a:p>
              <a:r>
                <a:rPr lang="zh-CN" altLang="en-US" sz="3000" dirty="0">
                  <a:solidFill>
                    <a:srgbClr val="004ABA"/>
                  </a:solidFill>
                  <a:latin typeface="华文行楷" panose="02010800040101010101" pitchFamily="2" charset="-122"/>
                  <a:ea typeface="华文行楷" panose="02010800040101010101" pitchFamily="2" charset="-122"/>
                </a:rPr>
                <a:t>”</a:t>
              </a:r>
            </a:p>
          </p:txBody>
        </p:sp>
      </p:grpSp>
      <p:sp>
        <p:nvSpPr>
          <p:cNvPr id="22530" name="文本框 2"/>
          <p:cNvSpPr txBox="1"/>
          <p:nvPr/>
        </p:nvSpPr>
        <p:spPr>
          <a:xfrm>
            <a:off x="2433320" y="6018530"/>
            <a:ext cx="5589270" cy="398780"/>
          </a:xfrm>
          <a:prstGeom prst="rect">
            <a:avLst/>
          </a:prstGeom>
          <a:noFill/>
          <a:ln w="9525">
            <a:noFill/>
          </a:ln>
        </p:spPr>
        <p:txBody>
          <a:bodyPr wrap="square">
            <a:spAutoFit/>
          </a:bodyPr>
          <a:lstStyle/>
          <a:p>
            <a:r>
              <a:rPr lang="en-US" altLang="zh-CN" sz="1400" b="0" dirty="0">
                <a:solidFill>
                  <a:schemeClr val="tx2"/>
                </a:solidFill>
                <a:latin typeface="微软雅黑" panose="020B0503020204020204" charset="-122"/>
                <a:ea typeface="微软雅黑" panose="020B0503020204020204" charset="-122"/>
              </a:rPr>
              <a:t> </a:t>
            </a:r>
            <a:r>
              <a:rPr lang="zh-CN" altLang="en-US" sz="2000" b="0" dirty="0">
                <a:solidFill>
                  <a:schemeClr val="tx2"/>
                </a:solidFill>
                <a:latin typeface="微软雅黑" panose="020B0503020204020204" charset="-122"/>
                <a:ea typeface="微软雅黑" panose="020B0503020204020204" charset="-122"/>
              </a:rPr>
              <a:t>（</a:t>
            </a:r>
            <a:r>
              <a:rPr lang="zh-CN" altLang="en-US" sz="2000" b="1" dirty="0">
                <a:solidFill>
                  <a:schemeClr val="folHlink"/>
                </a:solidFill>
                <a:latin typeface="黑体" panose="02010609060101010101" pitchFamily="49" charset="-122"/>
                <a:ea typeface="黑体" panose="02010609060101010101" pitchFamily="49" charset="-122"/>
                <a:sym typeface="+mn-ea"/>
              </a:rPr>
              <a:t>举例</a:t>
            </a:r>
            <a:r>
              <a:rPr lang="en-US" altLang="zh-CN" sz="2000" b="1" dirty="0">
                <a:solidFill>
                  <a:schemeClr val="folHlink"/>
                </a:solidFill>
                <a:latin typeface="黑体" panose="02010609060101010101" pitchFamily="49" charset="-122"/>
                <a:ea typeface="黑体" panose="02010609060101010101" pitchFamily="49" charset="-122"/>
                <a:sym typeface="+mn-ea"/>
              </a:rPr>
              <a:t>8</a:t>
            </a:r>
            <a:r>
              <a:rPr lang="zh-CN" altLang="en-US" sz="2000" b="1" dirty="0">
                <a:solidFill>
                  <a:schemeClr val="folHlink"/>
                </a:solidFill>
                <a:latin typeface="黑体" panose="02010609060101010101" pitchFamily="49" charset="-122"/>
                <a:ea typeface="黑体" panose="02010609060101010101" pitchFamily="49" charset="-122"/>
                <a:sym typeface="+mn-ea"/>
              </a:rPr>
              <a:t>：</a:t>
            </a:r>
            <a:r>
              <a:rPr lang="zh-CN" altLang="en-US" sz="2000" b="1" dirty="0">
                <a:solidFill>
                  <a:schemeClr val="folHlink"/>
                </a:solidFill>
                <a:latin typeface="黑体" panose="02010609060101010101" pitchFamily="49" charset="-122"/>
                <a:ea typeface="黑体" panose="02010609060101010101" pitchFamily="49" charset="-122"/>
                <a:cs typeface="+mn-ea"/>
                <a:sym typeface="+mn-ea"/>
              </a:rPr>
              <a:t>引自</a:t>
            </a:r>
            <a:r>
              <a:rPr lang="zh-CN" altLang="zh-CN" sz="2000" b="1" dirty="0">
                <a:solidFill>
                  <a:schemeClr val="folHlink"/>
                </a:solidFill>
                <a:latin typeface="黑体" panose="02010609060101010101" pitchFamily="49" charset="-122"/>
                <a:ea typeface="黑体" panose="02010609060101010101" pitchFamily="49" charset="-122"/>
                <a:sym typeface="+mn-ea"/>
              </a:rPr>
              <a:t>谢芬芬老师参赛课件</a:t>
            </a:r>
            <a:r>
              <a:rPr lang="zh-CN" sz="2000" b="0" dirty="0">
                <a:solidFill>
                  <a:srgbClr val="004ABA"/>
                </a:solidFill>
                <a:latin typeface="微软雅黑" panose="020B0503020204020204" charset="-122"/>
                <a:ea typeface="微软雅黑" panose="020B0503020204020204" charset="-122"/>
              </a:rPr>
              <a:t>）</a:t>
            </a:r>
            <a:endParaRPr lang="zh-CN" altLang="en-US" sz="2000" b="0" dirty="0">
              <a:solidFill>
                <a:srgbClr val="004ABA"/>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0965"/>
                                        </p:tgtEl>
                                        <p:attrNameLst>
                                          <p:attrName>style.visibility</p:attrName>
                                        </p:attrNameLst>
                                      </p:cBhvr>
                                      <p:to>
                                        <p:strVal val="visible"/>
                                      </p:to>
                                    </p:set>
                                    <p:animEffect transition="in" filter="checkerboard(across)">
                                      <p:cBhvr>
                                        <p:cTn id="7" dur="1000"/>
                                        <p:tgtEl>
                                          <p:spTgt spid="40965"/>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30746"/>
                                        </p:tgtEl>
                                        <p:attrNameLst>
                                          <p:attrName>style.visibility</p:attrName>
                                        </p:attrNameLst>
                                      </p:cBhvr>
                                      <p:to>
                                        <p:strVal val="visible"/>
                                      </p:to>
                                    </p:set>
                                    <p:animEffect transition="in" filter="wipe(down)">
                                      <p:cBhvr>
                                        <p:cTn id="11" dur="1000"/>
                                        <p:tgtEl>
                                          <p:spTgt spid="3074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30745"/>
                                        </p:tgtEl>
                                        <p:attrNameLst>
                                          <p:attrName>style.visibility</p:attrName>
                                        </p:attrNameLst>
                                      </p:cBhvr>
                                      <p:to>
                                        <p:strVal val="visible"/>
                                      </p:to>
                                    </p:set>
                                    <p:animEffect transition="in" filter="wipe(down)">
                                      <p:cBhvr>
                                        <p:cTn id="14" dur="1000"/>
                                        <p:tgtEl>
                                          <p:spTgt spid="30745"/>
                                        </p:tgtEl>
                                      </p:cBhvr>
                                    </p:animEffect>
                                  </p:childTnLst>
                                </p:cTn>
                              </p:par>
                            </p:childTnLst>
                          </p:cTn>
                        </p:par>
                        <p:par>
                          <p:cTn id="15" fill="hold">
                            <p:stCondLst>
                              <p:cond delay="2000"/>
                            </p:stCondLst>
                            <p:childTnLst>
                              <p:par>
                                <p:cTn id="16" presetID="22" presetClass="entr" presetSubtype="2" fill="hold" grpId="0" nodeType="afterEffect">
                                  <p:stCondLst>
                                    <p:cond delay="0"/>
                                  </p:stCondLst>
                                  <p:childTnLst>
                                    <p:set>
                                      <p:cBhvr>
                                        <p:cTn id="17" dur="1" fill="hold">
                                          <p:stCondLst>
                                            <p:cond delay="0"/>
                                          </p:stCondLst>
                                        </p:cTn>
                                        <p:tgtEl>
                                          <p:spTgt spid="30750"/>
                                        </p:tgtEl>
                                        <p:attrNameLst>
                                          <p:attrName>style.visibility</p:attrName>
                                        </p:attrNameLst>
                                      </p:cBhvr>
                                      <p:to>
                                        <p:strVal val="visible"/>
                                      </p:to>
                                    </p:set>
                                    <p:animEffect transition="in" filter="wipe(right)">
                                      <p:cBhvr>
                                        <p:cTn id="18" dur="1000"/>
                                        <p:tgtEl>
                                          <p:spTgt spid="30750"/>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0749"/>
                                        </p:tgtEl>
                                        <p:attrNameLst>
                                          <p:attrName>style.visibility</p:attrName>
                                        </p:attrNameLst>
                                      </p:cBhvr>
                                      <p:to>
                                        <p:strVal val="visible"/>
                                      </p:to>
                                    </p:set>
                                    <p:animEffect transition="in" filter="wipe(right)">
                                      <p:cBhvr>
                                        <p:cTn id="21" dur="1000"/>
                                        <p:tgtEl>
                                          <p:spTgt spid="30749"/>
                                        </p:tgtEl>
                                      </p:cBhvr>
                                    </p:animEffect>
                                  </p:childTnLst>
                                </p:cTn>
                              </p:par>
                            </p:childTnLst>
                          </p:cTn>
                        </p:par>
                        <p:par>
                          <p:cTn id="22" fill="hold">
                            <p:stCondLst>
                              <p:cond delay="3000"/>
                            </p:stCondLst>
                            <p:childTnLst>
                              <p:par>
                                <p:cTn id="23" presetID="22" presetClass="entr" presetSubtype="1" fill="hold" grpId="0" nodeType="afterEffect">
                                  <p:stCondLst>
                                    <p:cond delay="0"/>
                                  </p:stCondLst>
                                  <p:childTnLst>
                                    <p:set>
                                      <p:cBhvr>
                                        <p:cTn id="24" dur="1" fill="hold">
                                          <p:stCondLst>
                                            <p:cond delay="0"/>
                                          </p:stCondLst>
                                        </p:cTn>
                                        <p:tgtEl>
                                          <p:spTgt spid="30748"/>
                                        </p:tgtEl>
                                        <p:attrNameLst>
                                          <p:attrName>style.visibility</p:attrName>
                                        </p:attrNameLst>
                                      </p:cBhvr>
                                      <p:to>
                                        <p:strVal val="visible"/>
                                      </p:to>
                                    </p:set>
                                    <p:animEffect transition="in" filter="wipe(up)">
                                      <p:cBhvr>
                                        <p:cTn id="25" dur="1000"/>
                                        <p:tgtEl>
                                          <p:spTgt spid="3074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0747"/>
                                        </p:tgtEl>
                                        <p:attrNameLst>
                                          <p:attrName>style.visibility</p:attrName>
                                        </p:attrNameLst>
                                      </p:cBhvr>
                                      <p:to>
                                        <p:strVal val="visible"/>
                                      </p:to>
                                    </p:set>
                                    <p:animEffect transition="in" filter="wipe(up)">
                                      <p:cBhvr>
                                        <p:cTn id="28" dur="1000"/>
                                        <p:tgtEl>
                                          <p:spTgt spid="30747"/>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mph" presetSubtype="0" fill="hold" nodeType="clickEffect">
                                  <p:stCondLst>
                                    <p:cond delay="0"/>
                                  </p:stCondLst>
                                  <p:childTnLst>
                                    <p:animScale>
                                      <p:cBhvr>
                                        <p:cTn id="32" dur="500" fill="hold"/>
                                        <p:tgtEl>
                                          <p:spTgt spid="39940"/>
                                        </p:tgtEl>
                                      </p:cBhvr>
                                      <p:by x="50000" y="50000"/>
                                    </p:animScale>
                                  </p:childTnLst>
                                </p:cTn>
                              </p:par>
                              <p:par>
                                <p:cTn id="33" presetID="6" presetClass="emph" presetSubtype="0" fill="hold" grpId="1" nodeType="withEffect">
                                  <p:stCondLst>
                                    <p:cond delay="0"/>
                                  </p:stCondLst>
                                  <p:childTnLst>
                                    <p:animScale>
                                      <p:cBhvr>
                                        <p:cTn id="34" dur="500" fill="hold"/>
                                        <p:tgtEl>
                                          <p:spTgt spid="40965"/>
                                        </p:tgtEl>
                                      </p:cBhvr>
                                      <p:by x="50000" y="50000"/>
                                    </p:animScale>
                                  </p:childTnLst>
                                </p:cTn>
                              </p:par>
                              <p:par>
                                <p:cTn id="35" presetID="6" presetClass="emph" presetSubtype="0" fill="hold" grpId="1" nodeType="withEffect">
                                  <p:stCondLst>
                                    <p:cond delay="0"/>
                                  </p:stCondLst>
                                  <p:childTnLst>
                                    <p:animScale>
                                      <p:cBhvr>
                                        <p:cTn id="36" dur="500" fill="hold"/>
                                        <p:tgtEl>
                                          <p:spTgt spid="30750"/>
                                        </p:tgtEl>
                                      </p:cBhvr>
                                      <p:by x="50000" y="50000"/>
                                    </p:animScale>
                                  </p:childTnLst>
                                </p:cTn>
                              </p:par>
                              <p:par>
                                <p:cTn id="37" presetID="6" presetClass="emph" presetSubtype="0" fill="hold" grpId="1" nodeType="withEffect">
                                  <p:stCondLst>
                                    <p:cond delay="0"/>
                                  </p:stCondLst>
                                  <p:childTnLst>
                                    <p:animScale>
                                      <p:cBhvr>
                                        <p:cTn id="38" dur="500" fill="hold"/>
                                        <p:tgtEl>
                                          <p:spTgt spid="30745"/>
                                        </p:tgtEl>
                                      </p:cBhvr>
                                      <p:by x="50000" y="50000"/>
                                    </p:animScale>
                                  </p:childTnLst>
                                </p:cTn>
                              </p:par>
                              <p:par>
                                <p:cTn id="39" presetID="6" presetClass="emph" presetSubtype="0" fill="hold" grpId="1" nodeType="withEffect">
                                  <p:stCondLst>
                                    <p:cond delay="0"/>
                                  </p:stCondLst>
                                  <p:childTnLst>
                                    <p:animScale>
                                      <p:cBhvr>
                                        <p:cTn id="40" dur="500" fill="hold"/>
                                        <p:tgtEl>
                                          <p:spTgt spid="30746"/>
                                        </p:tgtEl>
                                      </p:cBhvr>
                                      <p:by x="50000" y="50000"/>
                                    </p:animScale>
                                  </p:childTnLst>
                                </p:cTn>
                              </p:par>
                              <p:par>
                                <p:cTn id="41" presetID="6" presetClass="emph" presetSubtype="0" fill="hold" grpId="1" nodeType="withEffect">
                                  <p:stCondLst>
                                    <p:cond delay="0"/>
                                  </p:stCondLst>
                                  <p:childTnLst>
                                    <p:animScale>
                                      <p:cBhvr>
                                        <p:cTn id="42" dur="500" fill="hold"/>
                                        <p:tgtEl>
                                          <p:spTgt spid="30749"/>
                                        </p:tgtEl>
                                      </p:cBhvr>
                                      <p:by x="50000" y="50000"/>
                                    </p:animScale>
                                  </p:childTnLst>
                                </p:cTn>
                              </p:par>
                              <p:par>
                                <p:cTn id="43" presetID="6" presetClass="emph" presetSubtype="0" fill="hold" grpId="1" nodeType="withEffect">
                                  <p:stCondLst>
                                    <p:cond delay="0"/>
                                  </p:stCondLst>
                                  <p:childTnLst>
                                    <p:animScale>
                                      <p:cBhvr>
                                        <p:cTn id="44" dur="500" fill="hold"/>
                                        <p:tgtEl>
                                          <p:spTgt spid="30748"/>
                                        </p:tgtEl>
                                      </p:cBhvr>
                                      <p:by x="50000" y="50000"/>
                                    </p:animScale>
                                  </p:childTnLst>
                                </p:cTn>
                              </p:par>
                              <p:par>
                                <p:cTn id="45" presetID="6" presetClass="emph" presetSubtype="0" fill="hold" grpId="1" nodeType="withEffect">
                                  <p:stCondLst>
                                    <p:cond delay="0"/>
                                  </p:stCondLst>
                                  <p:childTnLst>
                                    <p:animScale>
                                      <p:cBhvr>
                                        <p:cTn id="46" dur="500" fill="hold"/>
                                        <p:tgtEl>
                                          <p:spTgt spid="30747"/>
                                        </p:tgtEl>
                                      </p:cBhvr>
                                      <p:by x="50000" y="50000"/>
                                    </p:animScale>
                                  </p:childTnLst>
                                </p:cTn>
                              </p:par>
                            </p:childTnLst>
                          </p:cTn>
                        </p:par>
                        <p:par>
                          <p:cTn id="47" fill="hold">
                            <p:stCondLst>
                              <p:cond delay="500"/>
                            </p:stCondLst>
                            <p:childTnLst>
                              <p:par>
                                <p:cTn id="48" presetID="63" presetClass="path" presetSubtype="0" accel="50000" decel="50000" fill="hold" nodeType="afterEffect">
                                  <p:stCondLst>
                                    <p:cond delay="0"/>
                                  </p:stCondLst>
                                  <p:childTnLst>
                                    <p:animMotion origin="layout" path="M 0.04253 -0.06482 L 0.30278 -0.06366 " pathEditMode="relative" rAng="0" ptsTypes="AA">
                                      <p:cBhvr>
                                        <p:cTn id="49" dur="1000" fill="hold"/>
                                        <p:tgtEl>
                                          <p:spTgt spid="39940"/>
                                        </p:tgtEl>
                                        <p:attrNameLst>
                                          <p:attrName>ppt_x</p:attrName>
                                          <p:attrName>ppt_y</p:attrName>
                                        </p:attrNameLst>
                                      </p:cBhvr>
                                      <p:rCtr x="13000" y="0"/>
                                    </p:animMotion>
                                  </p:childTnLst>
                                </p:cTn>
                              </p:par>
                              <p:par>
                                <p:cTn id="50" presetID="63" presetClass="path" presetSubtype="0" accel="50000" decel="50000" fill="hold" nodeType="withEffect">
                                  <p:stCondLst>
                                    <p:cond delay="0"/>
                                  </p:stCondLst>
                                  <p:childTnLst>
                                    <p:animMotion origin="layout" path="M 0.03229 0.00486 L 0.06632 -0.0919 " pathEditMode="relative" rAng="0" ptsTypes="AA">
                                      <p:cBhvr>
                                        <p:cTn id="51" dur="1000" fill="hold"/>
                                        <p:tgtEl>
                                          <p:spTgt spid="40965"/>
                                        </p:tgtEl>
                                        <p:attrNameLst>
                                          <p:attrName>ppt_x</p:attrName>
                                          <p:attrName>ppt_y</p:attrName>
                                        </p:attrNameLst>
                                      </p:cBhvr>
                                      <p:rCtr x="1700" y="-4800"/>
                                    </p:animMotion>
                                  </p:childTnLst>
                                </p:cTn>
                              </p:par>
                              <p:par>
                                <p:cTn id="52" presetID="63" presetClass="path" presetSubtype="0" accel="50000" decel="50000" fill="hold" grpId="2" nodeType="withEffect">
                                  <p:stCondLst>
                                    <p:cond delay="0"/>
                                  </p:stCondLst>
                                  <p:childTnLst>
                                    <p:animMotion origin="layout" path="M 0.03923 -0.05046 L 0.096 0.00394 " pathEditMode="relative" rAng="0" ptsTypes="AA">
                                      <p:cBhvr>
                                        <p:cTn id="53" dur="1000" fill="hold"/>
                                        <p:tgtEl>
                                          <p:spTgt spid="30746"/>
                                        </p:tgtEl>
                                        <p:attrNameLst>
                                          <p:attrName>ppt_x</p:attrName>
                                          <p:attrName>ppt_y</p:attrName>
                                        </p:attrNameLst>
                                      </p:cBhvr>
                                      <p:rCtr x="2800" y="2700"/>
                                    </p:animMotion>
                                  </p:childTnLst>
                                </p:cTn>
                              </p:par>
                              <p:par>
                                <p:cTn id="54" presetID="63" presetClass="path" presetSubtype="0" accel="50000" decel="50000" fill="hold" grpId="2" nodeType="withEffect">
                                  <p:stCondLst>
                                    <p:cond delay="0"/>
                                  </p:stCondLst>
                                  <p:childTnLst>
                                    <p:animMotion origin="layout" path="M 0.00937 -0.02361 L 0.19462 0.04907 " pathEditMode="relative" rAng="0" ptsTypes="AA">
                                      <p:cBhvr>
                                        <p:cTn id="55" dur="1000" fill="hold"/>
                                        <p:tgtEl>
                                          <p:spTgt spid="30745"/>
                                        </p:tgtEl>
                                        <p:attrNameLst>
                                          <p:attrName>ppt_x</p:attrName>
                                          <p:attrName>ppt_y</p:attrName>
                                        </p:attrNameLst>
                                      </p:cBhvr>
                                      <p:rCtr x="9300" y="3600"/>
                                    </p:animMotion>
                                  </p:childTnLst>
                                </p:cTn>
                              </p:par>
                              <p:par>
                                <p:cTn id="56" presetID="63" presetClass="path" presetSubtype="0" accel="50000" decel="50000" fill="hold" grpId="2" nodeType="withEffect">
                                  <p:stCondLst>
                                    <p:cond delay="0"/>
                                  </p:stCondLst>
                                  <p:childTnLst>
                                    <p:animMotion origin="layout" path="M 0.0658 -0.02107 L 0.31285 0.04074 " pathEditMode="relative" rAng="0" ptsTypes="AA">
                                      <p:cBhvr>
                                        <p:cTn id="57" dur="1000" fill="hold"/>
                                        <p:tgtEl>
                                          <p:spTgt spid="30750"/>
                                        </p:tgtEl>
                                        <p:attrNameLst>
                                          <p:attrName>ppt_x</p:attrName>
                                          <p:attrName>ppt_y</p:attrName>
                                        </p:attrNameLst>
                                      </p:cBhvr>
                                      <p:rCtr x="12300" y="3100"/>
                                    </p:animMotion>
                                  </p:childTnLst>
                                </p:cTn>
                              </p:par>
                              <p:par>
                                <p:cTn id="58" presetID="63" presetClass="path" presetSubtype="0" accel="50000" decel="50000" fill="hold" grpId="2" nodeType="withEffect">
                                  <p:stCondLst>
                                    <p:cond delay="0"/>
                                  </p:stCondLst>
                                  <p:childTnLst>
                                    <p:animMotion origin="layout" path="M 0.20226 0.02083 L 0.44393 0.04514 " pathEditMode="relative" rAng="0" ptsTypes="AA">
                                      <p:cBhvr>
                                        <p:cTn id="59" dur="1000" fill="hold"/>
                                        <p:tgtEl>
                                          <p:spTgt spid="30749"/>
                                        </p:tgtEl>
                                        <p:attrNameLst>
                                          <p:attrName>ppt_x</p:attrName>
                                          <p:attrName>ppt_y</p:attrName>
                                        </p:attrNameLst>
                                      </p:cBhvr>
                                      <p:rCtr x="12100" y="1200"/>
                                    </p:animMotion>
                                  </p:childTnLst>
                                </p:cTn>
                              </p:par>
                              <p:par>
                                <p:cTn id="60" presetID="63" presetClass="path" presetSubtype="0" accel="50000" decel="50000" fill="hold" grpId="2" nodeType="withEffect">
                                  <p:stCondLst>
                                    <p:cond delay="0"/>
                                  </p:stCondLst>
                                  <p:childTnLst>
                                    <p:animMotion origin="layout" path="M 2.5E-6 2.96296E-6 L 0.50173 2.96296E-6 " pathEditMode="relative" rAng="0" ptsTypes="AA">
                                      <p:cBhvr>
                                        <p:cTn id="61" dur="1000" fill="hold"/>
                                        <p:tgtEl>
                                          <p:spTgt spid="30748"/>
                                        </p:tgtEl>
                                        <p:attrNameLst>
                                          <p:attrName>ppt_x</p:attrName>
                                          <p:attrName>ppt_y</p:attrName>
                                        </p:attrNameLst>
                                      </p:cBhvr>
                                      <p:rCtr x="25100" y="0"/>
                                    </p:animMotion>
                                  </p:childTnLst>
                                </p:cTn>
                              </p:par>
                              <p:par>
                                <p:cTn id="62" presetID="63" presetClass="path" presetSubtype="0" accel="50000" decel="50000" fill="hold" grpId="2" nodeType="withEffect">
                                  <p:stCondLst>
                                    <p:cond delay="0"/>
                                  </p:stCondLst>
                                  <p:childTnLst>
                                    <p:animMotion origin="layout" path="M 0.03594 -0.09884 L 0.53073 -0.11134 " pathEditMode="relative" rAng="0" ptsTypes="AA">
                                      <p:cBhvr>
                                        <p:cTn id="63" dur="1000" fill="hold"/>
                                        <p:tgtEl>
                                          <p:spTgt spid="30747"/>
                                        </p:tgtEl>
                                        <p:attrNameLst>
                                          <p:attrName>ppt_x</p:attrName>
                                          <p:attrName>ppt_y</p:attrName>
                                        </p:attrNameLst>
                                      </p:cBhvr>
                                      <p:rCtr x="24700" y="-600"/>
                                    </p:animMotion>
                                  </p:childTnLst>
                                </p:cTn>
                              </p:par>
                            </p:childTnLst>
                          </p:cTn>
                        </p:par>
                        <p:par>
                          <p:cTn id="64" fill="hold">
                            <p:stCondLst>
                              <p:cond delay="1500"/>
                            </p:stCondLst>
                            <p:childTnLst>
                              <p:par>
                                <p:cTn id="65" presetID="9" presetClass="entr" presetSubtype="0"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dissolve">
                                      <p:cBhvr>
                                        <p:cTn id="67" dur="1000"/>
                                        <p:tgtEl>
                                          <p:spTgt spid="3"/>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dissolve">
                                      <p:cBhvr>
                                        <p:cTn id="72" dur="1000"/>
                                        <p:tgtEl>
                                          <p:spTgt spid="47"/>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dissolve">
                                      <p:cBhvr>
                                        <p:cTn id="77" dur="1000"/>
                                        <p:tgtEl>
                                          <p:spTgt spid="48"/>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nodeType="clickEffect">
                                  <p:stCondLst>
                                    <p:cond delay="0"/>
                                  </p:stCondLst>
                                  <p:childTnLst>
                                    <p:set>
                                      <p:cBhvr>
                                        <p:cTn id="81" dur="1" fill="hold">
                                          <p:stCondLst>
                                            <p:cond delay="0"/>
                                          </p:stCondLst>
                                        </p:cTn>
                                        <p:tgtEl>
                                          <p:spTgt spid="4"/>
                                        </p:tgtEl>
                                        <p:attrNameLst>
                                          <p:attrName>style.visibility</p:attrName>
                                        </p:attrNameLst>
                                      </p:cBhvr>
                                      <p:to>
                                        <p:strVal val="visible"/>
                                      </p:to>
                                    </p:set>
                                    <p:animEffect transition="in" filter="dissolve">
                                      <p:cBhvr>
                                        <p:cTn id="8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bldLvl="0" animBg="1"/>
      <p:bldP spid="40965" grpId="1" bldLvl="0" animBg="1"/>
      <p:bldP spid="30749" grpId="0" bldLvl="0" animBg="1"/>
      <p:bldP spid="30749" grpId="1" bldLvl="0" animBg="1"/>
      <p:bldP spid="30749" grpId="2" bldLvl="0" animBg="1"/>
      <p:bldP spid="30750" grpId="0" bldLvl="0" animBg="1"/>
      <p:bldP spid="30750" grpId="1" bldLvl="0" animBg="1"/>
      <p:bldP spid="30750" grpId="2" bldLvl="0" animBg="1"/>
      <p:bldP spid="30747" grpId="0" bldLvl="0" animBg="1"/>
      <p:bldP spid="30747" grpId="1" bldLvl="0" animBg="1"/>
      <p:bldP spid="30747" grpId="2" bldLvl="0" animBg="1"/>
      <p:bldP spid="30748" grpId="0" bldLvl="0" animBg="1"/>
      <p:bldP spid="30748" grpId="1" bldLvl="0" animBg="1"/>
      <p:bldP spid="30748" grpId="2" bldLvl="0" animBg="1"/>
      <p:bldP spid="30745" grpId="0" bldLvl="0" animBg="1"/>
      <p:bldP spid="30745" grpId="1" bldLvl="0" animBg="1"/>
      <p:bldP spid="30745" grpId="2" bldLvl="0" animBg="1"/>
      <p:bldP spid="30746" grpId="0" bldLvl="0" animBg="1"/>
      <p:bldP spid="30746" grpId="1" bldLvl="0" animBg="1"/>
      <p:bldP spid="30746" grpId="2" bldLvl="0" animBg="1"/>
      <p:bldP spid="47" grpId="0"/>
      <p:bldP spid="4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1470" y="958850"/>
            <a:ext cx="3449320" cy="583565"/>
          </a:xfrm>
          <a:prstGeom prst="rect">
            <a:avLst/>
          </a:prstGeom>
          <a:noFill/>
        </p:spPr>
        <p:txBody>
          <a:bodyPr wrap="none" rtlCol="0">
            <a:spAutoFit/>
          </a:bodyPr>
          <a:lstStyle/>
          <a:p>
            <a:pPr algn="l"/>
            <a:r>
              <a:rPr lang="zh-CN" altLang="en-US" sz="3200" b="1" dirty="0">
                <a:solidFill>
                  <a:schemeClr val="folHlink"/>
                </a:solidFill>
                <a:latin typeface="黑体" panose="02010609060101010101" pitchFamily="49" charset="-122"/>
                <a:ea typeface="黑体" panose="02010609060101010101" pitchFamily="49" charset="-122"/>
                <a:cs typeface="+mn-ea"/>
                <a:sym typeface="+mn-ea"/>
              </a:rPr>
              <a:t>教学质量工程项目</a:t>
            </a:r>
          </a:p>
        </p:txBody>
      </p:sp>
      <p:pic>
        <p:nvPicPr>
          <p:cNvPr id="6" name="图片 5"/>
          <p:cNvPicPr>
            <a:picLocks noChangeAspect="1"/>
          </p:cNvPicPr>
          <p:nvPr/>
        </p:nvPicPr>
        <p:blipFill>
          <a:blip r:embed="rId3" cstate="email"/>
          <a:srcRect/>
          <a:stretch>
            <a:fillRect/>
          </a:stretch>
        </p:blipFill>
        <p:spPr>
          <a:xfrm>
            <a:off x="5685797" y="1032173"/>
            <a:ext cx="3410585" cy="4794885"/>
          </a:xfrm>
          <a:prstGeom prst="rect">
            <a:avLst/>
          </a:prstGeom>
        </p:spPr>
      </p:pic>
      <p:pic>
        <p:nvPicPr>
          <p:cNvPr id="8" name="图片 7"/>
          <p:cNvPicPr>
            <a:picLocks noChangeAspect="1"/>
          </p:cNvPicPr>
          <p:nvPr/>
        </p:nvPicPr>
        <p:blipFill>
          <a:blip r:embed="rId4" cstate="email"/>
          <a:srcRect/>
          <a:stretch>
            <a:fillRect/>
          </a:stretch>
        </p:blipFill>
        <p:spPr>
          <a:xfrm>
            <a:off x="852170" y="2429510"/>
            <a:ext cx="5433695" cy="2580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7" name="任意多边形 687106"/>
          <p:cNvSpPr/>
          <p:nvPr>
            <p:custDataLst>
              <p:tags r:id="rId1"/>
            </p:custDataLst>
          </p:nvPr>
        </p:nvSpPr>
        <p:spPr>
          <a:xfrm>
            <a:off x="684213" y="1742440"/>
            <a:ext cx="3833812" cy="3833813"/>
          </a:xfrm>
          <a:custGeom>
            <a:avLst/>
            <a:gdLst>
              <a:gd name="txL" fmla="*/ 3163 w 21600"/>
              <a:gd name="txT" fmla="*/ 3163 h 21600"/>
              <a:gd name="txR" fmla="*/ 18437 w 21600"/>
              <a:gd name="txB" fmla="*/ 18437 h 21600"/>
            </a:gdLst>
            <a:ahLst/>
            <a:cxnLst>
              <a:cxn ang="270">
                <a:pos x="10800" y="0"/>
              </a:cxn>
              <a:cxn ang="270">
                <a:pos x="3163" y="3163"/>
              </a:cxn>
              <a:cxn ang="180">
                <a:pos x="0" y="10800"/>
              </a:cxn>
              <a:cxn ang="90">
                <a:pos x="3163" y="18437"/>
              </a:cxn>
              <a:cxn ang="90">
                <a:pos x="10800" y="21600"/>
              </a:cxn>
              <a:cxn ang="90">
                <a:pos x="18437" y="18437"/>
              </a:cxn>
              <a:cxn ang="0">
                <a:pos x="21600" y="10800"/>
              </a:cxn>
              <a:cxn ang="270">
                <a:pos x="18437" y="3163"/>
              </a:cxn>
            </a:cxnLst>
            <a:rect l="txL" t="txT" r="txR" b="txB"/>
            <a:pathLst>
              <a:path w="21600" h="21600">
                <a:moveTo>
                  <a:pt x="0" y="10800"/>
                </a:moveTo>
                <a:arcTo wR="10800" hR="10800" stAng="10800000" swAng="5400000"/>
                <a:arcTo wR="10800" hR="10800" stAng="-5400000" swAng="5400000"/>
                <a:arcTo wR="10800" hR="10800" stAng="0" swAng="5400000"/>
                <a:arcTo wR="10800" hR="10800" stAng="5400000" swAng="5400000"/>
                <a:close/>
                <a:moveTo>
                  <a:pt x="1914" y="10800"/>
                </a:moveTo>
                <a:arcTo wR="8886" hR="8886" stAng="10800000" swAng="-5400000"/>
                <a:arcTo wR="8886" hR="8886" stAng="5400000" swAng="-5400000"/>
                <a:arcTo wR="8886" hR="8886" stAng="0" swAng="-5400000"/>
                <a:arcTo wR="8886" hR="8886" stAng="-5400000" swAng="-5400000"/>
                <a:close/>
              </a:path>
            </a:pathLst>
          </a:custGeom>
          <a:gradFill rotWithShape="1">
            <a:gsLst>
              <a:gs pos="0">
                <a:schemeClr val="tx2">
                  <a:gamma/>
                  <a:tint val="60784"/>
                  <a:invGamma/>
                  <a:alpha val="12000"/>
                </a:schemeClr>
              </a:gs>
              <a:gs pos="50000">
                <a:schemeClr val="tx2"/>
              </a:gs>
              <a:gs pos="100000">
                <a:schemeClr val="tx2">
                  <a:gamma/>
                  <a:tint val="60784"/>
                  <a:invGamma/>
                  <a:alpha val="12000"/>
                </a:schemeClr>
              </a:gs>
            </a:gsLst>
            <a:lin ang="2700000" scaled="1"/>
            <a:tileRect/>
          </a:gradFill>
          <a:ln w="9525">
            <a:noFill/>
          </a:ln>
        </p:spPr>
        <p:txBody>
          <a:bodyPr/>
          <a:lstStyle/>
          <a:p>
            <a:endParaRPr lang="zh-CN" altLang="en-US"/>
          </a:p>
        </p:txBody>
      </p:sp>
      <p:sp>
        <p:nvSpPr>
          <p:cNvPr id="687108" name="椭圆 687107"/>
          <p:cNvSpPr/>
          <p:nvPr>
            <p:custDataLst>
              <p:tags r:id="rId2"/>
            </p:custDataLst>
          </p:nvPr>
        </p:nvSpPr>
        <p:spPr>
          <a:xfrm>
            <a:off x="395605" y="2059305"/>
            <a:ext cx="3190240" cy="3200400"/>
          </a:xfrm>
          <a:prstGeom prst="ellipse">
            <a:avLst/>
          </a:prstGeom>
          <a:gradFill rotWithShape="1">
            <a:gsLst>
              <a:gs pos="0">
                <a:schemeClr val="accent2">
                  <a:gamma/>
                  <a:tint val="56471"/>
                  <a:invGamma/>
                </a:schemeClr>
              </a:gs>
              <a:gs pos="100000">
                <a:schemeClr val="accent2"/>
              </a:gs>
            </a:gsLst>
            <a:path path="shape">
              <a:fillToRect l="50000" t="50000" r="50000" b="50000"/>
            </a:path>
            <a:tileRect/>
          </a:gradFill>
          <a:ln w="28575" cap="flat" cmpd="sng">
            <a:solidFill>
              <a:srgbClr val="FFFFFF"/>
            </a:solidFill>
            <a:prstDash val="solid"/>
            <a:headEnd type="none" w="med" len="med"/>
            <a:tailEnd type="none" w="med" len="med"/>
          </a:ln>
        </p:spPr>
        <p:txBody>
          <a:bodyPr wrap="none" anchor="ctr"/>
          <a:lstStyle/>
          <a:p>
            <a:pPr algn="l">
              <a:buClrTx/>
            </a:pPr>
            <a:r>
              <a:rPr lang="en-US" altLang="zh-CN" sz="3600" b="1" dirty="0">
                <a:solidFill>
                  <a:schemeClr val="bg1"/>
                </a:solidFill>
                <a:latin typeface="Arial" panose="020B0604020202020204" pitchFamily="34" charset="0"/>
                <a:ea typeface="黑体" panose="02010609060101010101" pitchFamily="49" charset="-122"/>
              </a:rPr>
              <a:t>   </a:t>
            </a:r>
            <a:r>
              <a:rPr lang="zh-CN" altLang="en-US" sz="4000" b="1" dirty="0">
                <a:solidFill>
                  <a:srgbClr val="0000FF"/>
                </a:solidFill>
                <a:latin typeface="Arial" panose="020B0604020202020204" pitchFamily="34" charset="0"/>
                <a:ea typeface="黑体" panose="02010609060101010101" pitchFamily="49" charset="-122"/>
              </a:rPr>
              <a:t>教    </a:t>
            </a:r>
          </a:p>
          <a:p>
            <a:pPr algn="l">
              <a:buClrTx/>
            </a:pPr>
            <a:r>
              <a:rPr lang="zh-CN" altLang="en-US" sz="4000" b="1" dirty="0">
                <a:solidFill>
                  <a:srgbClr val="0000FF"/>
                </a:solidFill>
                <a:latin typeface="Arial" panose="020B0604020202020204" pitchFamily="34" charset="0"/>
                <a:ea typeface="黑体" panose="02010609060101010101" pitchFamily="49" charset="-122"/>
              </a:rPr>
              <a:t>   学      </a:t>
            </a:r>
          </a:p>
          <a:p>
            <a:pPr algn="l">
              <a:buClrTx/>
            </a:pPr>
            <a:r>
              <a:rPr lang="zh-CN" altLang="en-US" sz="4000" b="1" dirty="0">
                <a:solidFill>
                  <a:srgbClr val="0000FF"/>
                </a:solidFill>
                <a:latin typeface="Arial" panose="020B0604020202020204" pitchFamily="34" charset="0"/>
                <a:ea typeface="黑体" panose="02010609060101010101" pitchFamily="49" charset="-122"/>
              </a:rPr>
              <a:t>   设</a:t>
            </a:r>
          </a:p>
          <a:p>
            <a:pPr algn="l">
              <a:buClrTx/>
            </a:pPr>
            <a:r>
              <a:rPr lang="zh-CN" altLang="en-US" sz="4000" b="1" dirty="0">
                <a:solidFill>
                  <a:srgbClr val="0000FF"/>
                </a:solidFill>
                <a:latin typeface="Arial" panose="020B0604020202020204" pitchFamily="34" charset="0"/>
                <a:ea typeface="黑体" panose="02010609060101010101" pitchFamily="49" charset="-122"/>
              </a:rPr>
              <a:t>   计</a:t>
            </a:r>
          </a:p>
        </p:txBody>
      </p:sp>
      <p:sp>
        <p:nvSpPr>
          <p:cNvPr id="687110" name="圆角矩形 687109"/>
          <p:cNvSpPr/>
          <p:nvPr>
            <p:custDataLst>
              <p:tags r:id="rId3"/>
            </p:custDataLst>
          </p:nvPr>
        </p:nvSpPr>
        <p:spPr>
          <a:xfrm>
            <a:off x="3656330" y="2493010"/>
            <a:ext cx="4164330" cy="643255"/>
          </a:xfrm>
          <a:prstGeom prst="roundRect">
            <a:avLst>
              <a:gd name="adj" fmla="val 50000"/>
            </a:avLst>
          </a:prstGeom>
          <a:gradFill rotWithShape="1">
            <a:gsLst>
              <a:gs pos="0">
                <a:schemeClr val="tx2"/>
              </a:gs>
              <a:gs pos="100000">
                <a:schemeClr val="tx2">
                  <a:gamma/>
                  <a:tint val="5882"/>
                  <a:invGamma/>
                </a:schemeClr>
              </a:gs>
            </a:gsLst>
            <a:lin ang="0" scaled="1"/>
            <a:tileRect/>
          </a:gradFill>
          <a:ln w="38100" cap="flat" cmpd="sng">
            <a:solidFill>
              <a:schemeClr val="tx1"/>
            </a:solidFill>
            <a:prstDash val="solid"/>
            <a:headEnd type="none" w="med" len="med"/>
            <a:tailEnd type="none" w="med" len="med"/>
          </a:ln>
        </p:spPr>
        <p:txBody>
          <a:bodyPr wrap="none" anchor="ctr"/>
          <a:lstStyle/>
          <a:p>
            <a:pPr algn="l" eaLnBrk="0" hangingPunct="0">
              <a:buClrTx/>
            </a:pPr>
            <a:r>
              <a:rPr lang="en-US" altLang="zh-CN" sz="2000" dirty="0">
                <a:latin typeface="黑体" panose="02010609060101010101" pitchFamily="49" charset="-122"/>
                <a:ea typeface="黑体" panose="02010609060101010101" pitchFamily="49" charset="-122"/>
                <a:sym typeface="+mn-ea"/>
              </a:rPr>
              <a:t>   </a:t>
            </a:r>
            <a:r>
              <a:rPr lang="zh-CN" altLang="en-US" sz="2800" dirty="0">
                <a:latin typeface="黑体" panose="02010609060101010101" pitchFamily="49" charset="-122"/>
                <a:ea typeface="黑体" panose="02010609060101010101" pitchFamily="49" charset="-122"/>
                <a:sym typeface="+mn-ea"/>
              </a:rPr>
              <a:t>体现着态度和责任</a:t>
            </a:r>
            <a:endParaRPr lang="zh-CN" altLang="en-US" sz="2800" dirty="0">
              <a:solidFill>
                <a:schemeClr val="bg2"/>
              </a:solidFill>
              <a:latin typeface="黑体" panose="02010609060101010101" pitchFamily="49" charset="-122"/>
              <a:ea typeface="黑体" panose="02010609060101010101" pitchFamily="49" charset="-122"/>
              <a:sym typeface="+mn-ea"/>
            </a:endParaRPr>
          </a:p>
        </p:txBody>
      </p:sp>
      <p:sp>
        <p:nvSpPr>
          <p:cNvPr id="687112" name="圆角矩形 687111"/>
          <p:cNvSpPr/>
          <p:nvPr>
            <p:custDataLst>
              <p:tags r:id="rId4"/>
            </p:custDataLst>
          </p:nvPr>
        </p:nvSpPr>
        <p:spPr>
          <a:xfrm>
            <a:off x="3161030" y="4418330"/>
            <a:ext cx="5093335" cy="680085"/>
          </a:xfrm>
          <a:prstGeom prst="roundRect">
            <a:avLst>
              <a:gd name="adj" fmla="val 50000"/>
            </a:avLst>
          </a:prstGeom>
          <a:gradFill rotWithShape="1">
            <a:gsLst>
              <a:gs pos="0">
                <a:schemeClr val="tx2"/>
              </a:gs>
              <a:gs pos="100000">
                <a:schemeClr val="tx2">
                  <a:gamma/>
                  <a:tint val="5882"/>
                  <a:invGamma/>
                </a:schemeClr>
              </a:gs>
            </a:gsLst>
            <a:lin ang="0" scaled="1"/>
            <a:tileRect/>
          </a:gradFill>
          <a:ln w="38100" cap="flat" cmpd="sng">
            <a:solidFill>
              <a:schemeClr val="tx1"/>
            </a:solidFill>
            <a:prstDash val="solid"/>
            <a:headEnd type="none" w="med" len="med"/>
            <a:tailEnd type="none" w="med" len="med"/>
          </a:ln>
        </p:spPr>
        <p:txBody>
          <a:bodyPr wrap="none" anchor="ctr"/>
          <a:lstStyle/>
          <a:p>
            <a:pPr algn="l" eaLnBrk="0" fontAlgn="ctr" hangingPunct="0">
              <a:buClrTx/>
            </a:pPr>
            <a:r>
              <a:rPr lang="zh-CN" altLang="en-US" sz="2000" dirty="0">
                <a:solidFill>
                  <a:srgbClr val="0000FF"/>
                </a:solidFill>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sym typeface="+mn-ea"/>
              </a:rPr>
              <a:t>展现出教师的教学能力</a:t>
            </a:r>
            <a:endParaRPr lang="zh-CN" altLang="en-US" sz="2800" dirty="0">
              <a:solidFill>
                <a:srgbClr val="0000FF"/>
              </a:solidFill>
              <a:latin typeface="黑体" panose="02010609060101010101" pitchFamily="49" charset="-122"/>
              <a:ea typeface="黑体" panose="02010609060101010101" pitchFamily="49" charset="-122"/>
              <a:sym typeface="+mn-ea"/>
            </a:endParaRPr>
          </a:p>
        </p:txBody>
      </p:sp>
      <p:sp>
        <p:nvSpPr>
          <p:cNvPr id="2" name="圆角矩形 1"/>
          <p:cNvSpPr/>
          <p:nvPr>
            <p:custDataLst>
              <p:tags r:id="rId5"/>
            </p:custDataLst>
          </p:nvPr>
        </p:nvSpPr>
        <p:spPr>
          <a:xfrm>
            <a:off x="2952115" y="1517015"/>
            <a:ext cx="4077970" cy="667385"/>
          </a:xfrm>
          <a:prstGeom prst="roundRect">
            <a:avLst>
              <a:gd name="adj" fmla="val 50000"/>
            </a:avLst>
          </a:prstGeom>
          <a:gradFill rotWithShape="1">
            <a:gsLst>
              <a:gs pos="0">
                <a:schemeClr val="tx2"/>
              </a:gs>
              <a:gs pos="100000">
                <a:schemeClr val="tx2">
                  <a:gamma/>
                  <a:tint val="5882"/>
                  <a:invGamma/>
                </a:schemeClr>
              </a:gs>
            </a:gsLst>
            <a:lin ang="0" scaled="1"/>
            <a:tileRect/>
          </a:gradFill>
          <a:ln w="38100" cap="flat" cmpd="sng">
            <a:solidFill>
              <a:schemeClr val="tx1"/>
            </a:solidFill>
            <a:prstDash val="solid"/>
            <a:headEnd type="none" w="med" len="med"/>
            <a:tailEnd type="none" w="med" len="med"/>
          </a:ln>
        </p:spPr>
        <p:txBody>
          <a:bodyPr wrap="none" anchor="ctr"/>
          <a:lstStyle/>
          <a:p>
            <a:pPr algn="l" eaLnBrk="0" hangingPunct="0">
              <a:buClrTx/>
            </a:pPr>
            <a:r>
              <a:rPr lang="en-US" altLang="zh-CN" sz="2000" dirty="0">
                <a:latin typeface="黑体" panose="02010609060101010101" pitchFamily="49" charset="-122"/>
                <a:ea typeface="黑体" panose="02010609060101010101" pitchFamily="49" charset="-122"/>
                <a:sym typeface="+mn-ea"/>
              </a:rPr>
              <a:t>   </a:t>
            </a:r>
            <a:r>
              <a:rPr lang="zh-CN" altLang="en-US" sz="2800" dirty="0">
                <a:solidFill>
                  <a:schemeClr val="tx1"/>
                </a:solidFill>
                <a:latin typeface="黑体" panose="02010609060101010101" pitchFamily="49" charset="-122"/>
                <a:ea typeface="黑体" panose="02010609060101010101" pitchFamily="49" charset="-122"/>
                <a:sym typeface="+mn-ea"/>
              </a:rPr>
              <a:t>透视着勤奋和努力</a:t>
            </a:r>
          </a:p>
        </p:txBody>
      </p:sp>
      <p:sp>
        <p:nvSpPr>
          <p:cNvPr id="3" name="圆角矩形 2"/>
          <p:cNvSpPr/>
          <p:nvPr>
            <p:custDataLst>
              <p:tags r:id="rId6"/>
            </p:custDataLst>
          </p:nvPr>
        </p:nvSpPr>
        <p:spPr>
          <a:xfrm>
            <a:off x="4097655" y="3435350"/>
            <a:ext cx="4807585" cy="685800"/>
          </a:xfrm>
          <a:prstGeom prst="roundRect">
            <a:avLst>
              <a:gd name="adj" fmla="val 50000"/>
            </a:avLst>
          </a:prstGeom>
          <a:gradFill rotWithShape="1">
            <a:gsLst>
              <a:gs pos="0">
                <a:schemeClr val="tx2"/>
              </a:gs>
              <a:gs pos="100000">
                <a:schemeClr val="tx2">
                  <a:gamma/>
                  <a:tint val="5882"/>
                  <a:invGamma/>
                </a:schemeClr>
              </a:gs>
            </a:gsLst>
            <a:lin ang="0" scaled="1"/>
            <a:tileRect/>
          </a:gradFill>
          <a:ln w="38100" cap="flat" cmpd="sng">
            <a:solidFill>
              <a:schemeClr val="tx1"/>
            </a:solidFill>
            <a:prstDash val="solid"/>
            <a:headEnd type="none" w="med" len="med"/>
            <a:tailEnd type="none" w="med" len="med"/>
          </a:ln>
        </p:spPr>
        <p:txBody>
          <a:bodyPr wrap="none" anchor="ctr"/>
          <a:lstStyle/>
          <a:p>
            <a:pPr algn="l" eaLnBrk="0" fontAlgn="ctr" hangingPunct="0">
              <a:buClrTx/>
            </a:pPr>
            <a:r>
              <a:rPr lang="en-US" altLang="zh-CN" sz="2400" dirty="0">
                <a:latin typeface="黑体" panose="02010609060101010101" pitchFamily="49" charset="-122"/>
                <a:ea typeface="黑体" panose="02010609060101010101" pitchFamily="49" charset="-122"/>
                <a:sym typeface="+mn-ea"/>
              </a:rPr>
              <a:t>  </a:t>
            </a:r>
            <a:r>
              <a:rPr lang="zh-CN" altLang="en-US" sz="2800" dirty="0">
                <a:latin typeface="黑体" panose="02010609060101010101" pitchFamily="49" charset="-122"/>
                <a:ea typeface="黑体" panose="02010609060101010101" pitchFamily="49" charset="-122"/>
                <a:sym typeface="+mn-ea"/>
              </a:rPr>
              <a:t>映现出教师的学识和智慧</a:t>
            </a:r>
            <a:endParaRPr lang="zh-CN" altLang="en-US" sz="2800" dirty="0">
              <a:solidFill>
                <a:srgbClr val="0000FF"/>
              </a:solidFill>
              <a:latin typeface="黑体" panose="02010609060101010101" pitchFamily="49" charset="-122"/>
              <a:ea typeface="黑体" panose="02010609060101010101" pitchFamily="49"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87110"/>
                                        </p:tgtEl>
                                        <p:attrNameLst>
                                          <p:attrName>style.visibility</p:attrName>
                                        </p:attrNameLst>
                                      </p:cBhvr>
                                      <p:to>
                                        <p:strVal val="visible"/>
                                      </p:to>
                                    </p:set>
                                    <p:animEffect transition="in" filter="wedge">
                                      <p:cBhvr>
                                        <p:cTn id="7" dur="1000"/>
                                        <p:tgtEl>
                                          <p:spTgt spid="6871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687112"/>
                                        </p:tgtEl>
                                        <p:attrNameLst>
                                          <p:attrName>style.visibility</p:attrName>
                                        </p:attrNameLst>
                                      </p:cBhvr>
                                      <p:to>
                                        <p:strVal val="visible"/>
                                      </p:to>
                                    </p:set>
                                    <p:animEffect transition="in" filter="wheel(4)">
                                      <p:cBhvr>
                                        <p:cTn id="12" dur="500"/>
                                        <p:tgtEl>
                                          <p:spTgt spid="687112"/>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4)">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7110" grpId="0" bldLvl="0" animBg="1"/>
      <p:bldP spid="687112" grpId="0" bldLvl="0" animBg="1"/>
      <p:bldP spid="2" grpId="0" bldLvl="0" animBg="1"/>
      <p:bldP spid="3"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98588" y="968693"/>
            <a:ext cx="7793037" cy="1462087"/>
          </a:xfrm>
        </p:spPr>
        <p:txBody>
          <a:bodyPr/>
          <a:lstStyle/>
          <a:p>
            <a:r>
              <a:rPr lang="en-US" altLang="zh-CN" sz="4000" b="1" kern="1200" dirty="0">
                <a:solidFill>
                  <a:srgbClr val="0033CC"/>
                </a:solidFill>
                <a:latin typeface="黑体" panose="02010609060101010101" pitchFamily="49" charset="-122"/>
                <a:ea typeface="黑体" panose="02010609060101010101" pitchFamily="49" charset="-122"/>
                <a:cs typeface="黑体" panose="02010609060101010101" pitchFamily="49" charset="-122"/>
                <a:sym typeface="+mn-ea"/>
              </a:rPr>
              <a:t>21</a:t>
            </a:r>
            <a:r>
              <a:rPr lang="zh-CN" altLang="en-US" sz="4000" b="1" kern="1200" dirty="0">
                <a:solidFill>
                  <a:srgbClr val="0033CC"/>
                </a:solidFill>
                <a:latin typeface="黑体" panose="02010609060101010101" pitchFamily="49" charset="-122"/>
                <a:ea typeface="黑体" panose="02010609060101010101" pitchFamily="49" charset="-122"/>
                <a:cs typeface="黑体" panose="02010609060101010101" pitchFamily="49" charset="-122"/>
                <a:sym typeface="+mn-ea"/>
              </a:rPr>
              <a:t>世纪教师最重要的能力之一 </a:t>
            </a:r>
            <a:r>
              <a:rPr lang="zh-CN" altLang="en-US" sz="4000" b="1" kern="1200" dirty="0">
                <a:solidFill>
                  <a:srgbClr val="0033CC"/>
                </a:solidFill>
                <a:latin typeface="华文新魏" panose="02010800040101010101" charset="-122"/>
                <a:ea typeface="华文新魏" panose="02010800040101010101" charset="-122"/>
                <a:cs typeface="+mn-ea"/>
                <a:sym typeface="+mn-ea"/>
              </a:rPr>
              <a:t/>
            </a:r>
            <a:br>
              <a:rPr lang="zh-CN" altLang="en-US" sz="4000" b="1" kern="1200" dirty="0">
                <a:solidFill>
                  <a:srgbClr val="0033CC"/>
                </a:solidFill>
                <a:latin typeface="华文新魏" panose="02010800040101010101" charset="-122"/>
                <a:ea typeface="华文新魏" panose="02010800040101010101" charset="-122"/>
                <a:cs typeface="+mn-ea"/>
                <a:sym typeface="+mn-ea"/>
              </a:rPr>
            </a:br>
            <a:endParaRPr lang="zh-CN" altLang="en-US" sz="4000"/>
          </a:p>
        </p:txBody>
      </p:sp>
      <p:sp>
        <p:nvSpPr>
          <p:cNvPr id="3" name="内容占位符 2"/>
          <p:cNvSpPr>
            <a:spLocks noGrp="1"/>
          </p:cNvSpPr>
          <p:nvPr>
            <p:ph idx="1"/>
            <p:custDataLst>
              <p:tags r:id="rId2"/>
            </p:custDataLst>
          </p:nvPr>
        </p:nvSpPr>
        <p:spPr>
          <a:xfrm>
            <a:off x="1683385" y="4043680"/>
            <a:ext cx="7233285" cy="1021080"/>
          </a:xfrm>
        </p:spPr>
        <p:txBody>
          <a:bodyPr/>
          <a:lstStyle/>
          <a:p>
            <a:pPr marL="0" indent="0">
              <a:buNone/>
            </a:pPr>
            <a:r>
              <a:rPr lang="zh-CN" altLang="en-US" sz="7200" b="1">
                <a:solidFill>
                  <a:srgbClr val="990033"/>
                </a:solidFill>
                <a:latin typeface="华文新魏" panose="02010800040101010101" charset="-122"/>
                <a:ea typeface="华文新魏" panose="02010800040101010101" charset="-122"/>
                <a:cs typeface="黑体" panose="02010609060101010101" pitchFamily="49" charset="-122"/>
                <a:sym typeface="+mn-ea"/>
              </a:rPr>
              <a:t>自我反思能力</a:t>
            </a:r>
          </a:p>
        </p:txBody>
      </p:sp>
      <p:sp>
        <p:nvSpPr>
          <p:cNvPr id="4" name="标题 1"/>
          <p:cNvSpPr>
            <a:spLocks noGrp="1"/>
          </p:cNvSpPr>
          <p:nvPr>
            <p:custDataLst>
              <p:tags r:id="rId3"/>
            </p:custDataLst>
          </p:nvPr>
        </p:nvSpPr>
        <p:spPr>
          <a:xfrm>
            <a:off x="3896995" y="3364865"/>
            <a:ext cx="4483100" cy="1470660"/>
          </a:xfrm>
          <a:prstGeom prst="rect">
            <a:avLst/>
          </a:prstGeom>
          <a:noFill/>
          <a:ln w="9525">
            <a:noFill/>
          </a:ln>
        </p:spPr>
        <p:txBody>
          <a:bodyPr anchor="b"/>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a:lstStyle>
          <a:p>
            <a:r>
              <a:rPr lang="zh-CN" altLang="en-US" sz="13800" b="1" kern="1200" dirty="0">
                <a:solidFill>
                  <a:srgbClr val="990033"/>
                </a:solidFill>
                <a:latin typeface="Tahoma" panose="020B0604030504040204" pitchFamily="34" charset="0"/>
                <a:ea typeface="华文新魏" panose="02010800040101010101" charset="-122"/>
                <a:cs typeface="Tahoma" panose="020B0604030504040204" pitchFamily="34" charset="0"/>
                <a:sym typeface="+mn-ea"/>
              </a:rPr>
              <a:t>?</a:t>
            </a:r>
            <a:r>
              <a:rPr lang="zh-CN" altLang="en-US" sz="5400" b="1" kern="1200" dirty="0">
                <a:solidFill>
                  <a:srgbClr val="0033CC"/>
                </a:solidFill>
                <a:latin typeface="华文新魏" panose="02010800040101010101" charset="-122"/>
                <a:ea typeface="华文新魏" panose="02010800040101010101" charset="-122"/>
                <a:cs typeface="+mn-ea"/>
                <a:sym typeface="+mn-ea"/>
              </a:rPr>
              <a:t/>
            </a:r>
            <a:br>
              <a:rPr lang="zh-CN" altLang="en-US" sz="5400" b="1" kern="1200" dirty="0">
                <a:solidFill>
                  <a:srgbClr val="0033CC"/>
                </a:solidFill>
                <a:latin typeface="华文新魏" panose="02010800040101010101" charset="-122"/>
                <a:ea typeface="华文新魏" panose="02010800040101010101" charset="-122"/>
                <a:cs typeface="+mn-ea"/>
                <a:sym typeface="+mn-ea"/>
              </a:rPr>
            </a:br>
            <a:endParaRPr lang="zh-CN" altLang="en-US" sz="5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1990725" y="1898650"/>
            <a:ext cx="4885690" cy="4124960"/>
          </a:xfrm>
        </p:spPr>
        <p:txBody>
          <a:bodyPr/>
          <a:lstStyle/>
          <a:p>
            <a:r>
              <a:rPr lang="zh-CN" altLang="en-US" b="1" u="sng" dirty="0">
                <a:solidFill>
                  <a:srgbClr val="0033CC"/>
                </a:solidFill>
                <a:latin typeface="黑体" panose="02010609060101010101" pitchFamily="49" charset="-122"/>
                <a:ea typeface="黑体" panose="02010609060101010101" pitchFamily="49" charset="-122"/>
              </a:rPr>
              <a:t>互动</a:t>
            </a:r>
            <a:r>
              <a:rPr lang="zh-CN" altLang="en-US" b="1" dirty="0" smtClean="0">
                <a:solidFill>
                  <a:srgbClr val="0033CC"/>
                </a:solidFill>
                <a:latin typeface="黑体" panose="02010609060101010101" pitchFamily="49" charset="-122"/>
                <a:ea typeface="黑体" panose="02010609060101010101" pitchFamily="49" charset="-122"/>
              </a:rPr>
              <a:t>环节；</a:t>
            </a:r>
            <a:endParaRPr lang="zh-CN" altLang="en-US" b="1" dirty="0">
              <a:solidFill>
                <a:srgbClr val="0033CC"/>
              </a:solidFill>
              <a:latin typeface="黑体" panose="02010609060101010101" pitchFamily="49" charset="-122"/>
              <a:ea typeface="黑体" panose="02010609060101010101" pitchFamily="49" charset="-122"/>
            </a:endParaRPr>
          </a:p>
          <a:p>
            <a:r>
              <a:rPr lang="zh-CN" altLang="en-US" b="1" dirty="0" smtClean="0">
                <a:solidFill>
                  <a:srgbClr val="0033CC"/>
                </a:solidFill>
                <a:latin typeface="黑体" panose="02010609060101010101" pitchFamily="49" charset="-122"/>
                <a:ea typeface="黑体" panose="02010609060101010101" pitchFamily="49" charset="-122"/>
              </a:rPr>
              <a:t>理念认知；</a:t>
            </a:r>
          </a:p>
          <a:p>
            <a:r>
              <a:rPr lang="zh-CN" altLang="en-US" b="1" dirty="0" smtClean="0">
                <a:solidFill>
                  <a:srgbClr val="0033CC"/>
                </a:solidFill>
                <a:latin typeface="黑体" panose="02010609060101010101" pitchFamily="49" charset="-122"/>
                <a:ea typeface="黑体" panose="02010609060101010101" pitchFamily="49" charset="-122"/>
              </a:rPr>
              <a:t>实时指图；</a:t>
            </a:r>
            <a:endParaRPr lang="zh-CN" altLang="en-US" b="1" dirty="0">
              <a:solidFill>
                <a:srgbClr val="0033CC"/>
              </a:solidFill>
              <a:latin typeface="黑体" panose="02010609060101010101" pitchFamily="49" charset="-122"/>
              <a:ea typeface="黑体" panose="02010609060101010101" pitchFamily="49" charset="-122"/>
            </a:endParaRPr>
          </a:p>
          <a:p>
            <a:r>
              <a:rPr lang="zh-CN" altLang="en-US" b="1" dirty="0">
                <a:solidFill>
                  <a:srgbClr val="0033CC"/>
                </a:solidFill>
                <a:latin typeface="黑体" panose="02010609060101010101" pitchFamily="49" charset="-122"/>
                <a:ea typeface="黑体" panose="02010609060101010101" pitchFamily="49" charset="-122"/>
              </a:rPr>
              <a:t>掌控</a:t>
            </a:r>
            <a:r>
              <a:rPr lang="zh-CN" altLang="en-US" b="1" dirty="0" smtClean="0">
                <a:solidFill>
                  <a:srgbClr val="0033CC"/>
                </a:solidFill>
                <a:latin typeface="黑体" panose="02010609060101010101" pitchFamily="49" charset="-122"/>
                <a:ea typeface="黑体" panose="02010609060101010101" pitchFamily="49" charset="-122"/>
              </a:rPr>
              <a:t>语速；</a:t>
            </a:r>
            <a:endParaRPr lang="en-US" altLang="zh-CN" b="1" dirty="0" smtClean="0">
              <a:solidFill>
                <a:srgbClr val="0033CC"/>
              </a:solidFill>
              <a:latin typeface="黑体" panose="02010609060101010101" pitchFamily="49" charset="-122"/>
              <a:ea typeface="黑体" panose="02010609060101010101" pitchFamily="49" charset="-122"/>
            </a:endParaRPr>
          </a:p>
          <a:p>
            <a:r>
              <a:rPr lang="zh-CN" altLang="en-US" b="1" dirty="0" smtClean="0">
                <a:solidFill>
                  <a:srgbClr val="0033CC"/>
                </a:solidFill>
                <a:latin typeface="黑体" panose="02010609060101010101" pitchFamily="49" charset="-122"/>
                <a:ea typeface="黑体" panose="02010609060101010101" pitchFamily="49" charset="-122"/>
              </a:rPr>
              <a:t>教学激情；</a:t>
            </a:r>
            <a:endParaRPr lang="zh-CN" altLang="en-US" b="1" dirty="0">
              <a:solidFill>
                <a:srgbClr val="0033CC"/>
              </a:solidFill>
              <a:latin typeface="黑体" panose="02010609060101010101" pitchFamily="49" charset="-122"/>
              <a:ea typeface="黑体" panose="02010609060101010101" pitchFamily="49" charset="-122"/>
            </a:endParaRPr>
          </a:p>
          <a:p>
            <a:r>
              <a:rPr lang="en-US" altLang="zh-CN" b="1" dirty="0" smtClean="0">
                <a:solidFill>
                  <a:srgbClr val="0033CC"/>
                </a:solidFill>
                <a:latin typeface="黑体" panose="02010609060101010101" pitchFamily="49" charset="-122"/>
                <a:ea typeface="黑体" panose="02010609060101010101" pitchFamily="49" charset="-122"/>
              </a:rPr>
              <a:t>PPT </a:t>
            </a:r>
            <a:r>
              <a:rPr lang="zh-CN" altLang="en-US" b="1" dirty="0" smtClean="0">
                <a:solidFill>
                  <a:srgbClr val="0033CC"/>
                </a:solidFill>
                <a:latin typeface="黑体" panose="02010609060101010101" pitchFamily="49" charset="-122"/>
                <a:ea typeface="黑体" panose="02010609060101010101" pitchFamily="49" charset="-122"/>
              </a:rPr>
              <a:t>制作；</a:t>
            </a:r>
            <a:endParaRPr lang="en-US" altLang="zh-CN" b="1" dirty="0" smtClean="0">
              <a:solidFill>
                <a:srgbClr val="0033CC"/>
              </a:solidFill>
              <a:latin typeface="黑体" panose="02010609060101010101" pitchFamily="49" charset="-122"/>
              <a:ea typeface="黑体" panose="02010609060101010101" pitchFamily="49" charset="-122"/>
            </a:endParaRPr>
          </a:p>
          <a:p>
            <a:r>
              <a:rPr lang="zh-CN" altLang="en-US" b="1" u="sng" dirty="0" smtClean="0">
                <a:solidFill>
                  <a:srgbClr val="0033CC"/>
                </a:solidFill>
                <a:latin typeface="黑体" panose="02010609060101010101" pitchFamily="49" charset="-122"/>
                <a:ea typeface="黑体" panose="02010609060101010101" pitchFamily="49" charset="-122"/>
              </a:rPr>
              <a:t>教鞭</a:t>
            </a:r>
            <a:r>
              <a:rPr lang="zh-CN" altLang="en-US" b="1" dirty="0" smtClean="0">
                <a:solidFill>
                  <a:srgbClr val="0033CC"/>
                </a:solidFill>
                <a:latin typeface="黑体" panose="02010609060101010101" pitchFamily="49" charset="-122"/>
                <a:ea typeface="黑体" panose="02010609060101010101" pitchFamily="49" charset="-122"/>
              </a:rPr>
              <a:t>使用；</a:t>
            </a:r>
          </a:p>
          <a:p>
            <a:r>
              <a:rPr lang="en-US" altLang="zh-CN" b="1" dirty="0" smtClean="0">
                <a:solidFill>
                  <a:srgbClr val="0033CC"/>
                </a:solidFill>
                <a:latin typeface="黑体" panose="02010609060101010101" pitchFamily="49" charset="-122"/>
                <a:ea typeface="黑体" panose="02010609060101010101" pitchFamily="49" charset="-122"/>
              </a:rPr>
              <a:t>......</a:t>
            </a:r>
            <a:endParaRPr lang="en-US" altLang="zh-CN" b="1" dirty="0">
              <a:solidFill>
                <a:srgbClr val="0033CC"/>
              </a:solidFill>
              <a:latin typeface="黑体" panose="02010609060101010101" pitchFamily="49" charset="-122"/>
              <a:ea typeface="黑体" panose="02010609060101010101" pitchFamily="49" charset="-122"/>
            </a:endParaRPr>
          </a:p>
          <a:p>
            <a:endParaRPr lang="zh-CN" altLang="en-US" sz="2800" dirty="0">
              <a:latin typeface="黑体" panose="02010609060101010101" pitchFamily="49" charset="-122"/>
              <a:ea typeface="黑体" panose="02010609060101010101" pitchFamily="49" charset="-122"/>
            </a:endParaRPr>
          </a:p>
        </p:txBody>
      </p:sp>
      <p:sp>
        <p:nvSpPr>
          <p:cNvPr id="5" name="Text Box 6"/>
          <p:cNvSpPr txBox="1"/>
          <p:nvPr>
            <p:custDataLst>
              <p:tags r:id="rId2"/>
            </p:custDataLst>
          </p:nvPr>
        </p:nvSpPr>
        <p:spPr>
          <a:xfrm>
            <a:off x="1581150" y="1057275"/>
            <a:ext cx="5294630" cy="706755"/>
          </a:xfrm>
          <a:prstGeom prst="rect">
            <a:avLst/>
          </a:prstGeom>
          <a:noFill/>
          <a:ln w="9525">
            <a:noFill/>
          </a:ln>
        </p:spPr>
        <p:txBody>
          <a:bodyPr wrap="square">
            <a:spAutoFit/>
          </a:bodyPr>
          <a:lstStyle/>
          <a:p>
            <a:r>
              <a:rPr lang="zh-CN" altLang="en-US" sz="4000" b="1" dirty="0" smtClean="0">
                <a:solidFill>
                  <a:srgbClr val="FF0000"/>
                </a:solidFill>
                <a:latin typeface="黑体" panose="02010609060101010101" pitchFamily="49" charset="-122"/>
                <a:ea typeface="黑体" panose="02010609060101010101" pitchFamily="49" charset="-122"/>
                <a:cs typeface="+mn-ea"/>
                <a:sym typeface="+mn-ea"/>
              </a:rPr>
              <a:t> </a:t>
            </a:r>
            <a:r>
              <a:rPr lang="en-US" altLang="zh-CN" sz="4000" b="1" dirty="0" smtClean="0">
                <a:solidFill>
                  <a:srgbClr val="990033"/>
                </a:solidFill>
                <a:latin typeface="黑体" panose="02010609060101010101" pitchFamily="49" charset="-122"/>
                <a:ea typeface="黑体" panose="02010609060101010101" pitchFamily="49" charset="-122"/>
                <a:cs typeface="+mn-ea"/>
                <a:sym typeface="+mn-ea"/>
              </a:rPr>
              <a:t>4.</a:t>
            </a:r>
            <a:r>
              <a:rPr lang="zh-CN" altLang="en-US" sz="4000" b="1" dirty="0" smtClean="0">
                <a:solidFill>
                  <a:srgbClr val="990033"/>
                </a:solidFill>
                <a:latin typeface="黑体" panose="02010609060101010101" pitchFamily="49" charset="-122"/>
                <a:ea typeface="黑体" panose="02010609060101010101" pitchFamily="49" charset="-122"/>
                <a:cs typeface="+mn-ea"/>
                <a:sym typeface="+mn-ea"/>
              </a:rPr>
              <a:t>有哪些反思？</a:t>
            </a:r>
            <a:endParaRPr lang="zh-CN" altLang="en-US" sz="4000" b="1" i="1" dirty="0" smtClean="0">
              <a:solidFill>
                <a:srgbClr val="990033"/>
              </a:solidFill>
              <a:latin typeface="黑体" panose="02010609060101010101" pitchFamily="49" charset="-122"/>
              <a:ea typeface="黑体" panose="02010609060101010101" pitchFamily="49" charset="-122"/>
              <a:cs typeface="+mn-ea"/>
              <a:sym typeface="+mn-ea"/>
            </a:endParaRPr>
          </a:p>
        </p:txBody>
      </p:sp>
      <p:pic>
        <p:nvPicPr>
          <p:cNvPr id="6" name="图片 5"/>
          <p:cNvPicPr>
            <a:picLocks noChangeAspect="1"/>
          </p:cNvPicPr>
          <p:nvPr>
            <p:custDataLst>
              <p:tags r:id="rId3"/>
            </p:custDataLst>
          </p:nvPr>
        </p:nvPicPr>
        <p:blipFill>
          <a:blip r:embed="rId6" cstate="email"/>
          <a:srcRect b="-6457"/>
          <a:stretch>
            <a:fillRect/>
          </a:stretch>
        </p:blipFill>
        <p:spPr>
          <a:xfrm>
            <a:off x="5769610" y="3684905"/>
            <a:ext cx="2037715" cy="2250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矩形 3"/>
          <p:cNvSpPr/>
          <p:nvPr>
            <p:custDataLst>
              <p:tags r:id="rId1"/>
            </p:custDataLst>
          </p:nvPr>
        </p:nvSpPr>
        <p:spPr>
          <a:xfrm>
            <a:off x="2808605" y="1226185"/>
            <a:ext cx="2393950" cy="521970"/>
          </a:xfrm>
          <a:prstGeom prst="rect">
            <a:avLst/>
          </a:prstGeom>
          <a:solidFill>
            <a:srgbClr val="0B4F76"/>
          </a:solidFill>
          <a:ln w="9525">
            <a:noFill/>
          </a:ln>
        </p:spPr>
        <p:txBody>
          <a:bodyPr wrap="square">
            <a:spAutoFit/>
          </a:bodyPr>
          <a:lstStyle/>
          <a:p>
            <a:pPr algn="ctr"/>
            <a:r>
              <a:rPr lang="zh-CN" altLang="en-US" sz="2800" b="1" dirty="0" smtClean="0">
                <a:solidFill>
                  <a:schemeClr val="bg1"/>
                </a:solidFill>
                <a:latin typeface="黑体" panose="02010609060101010101" pitchFamily="49" charset="-122"/>
                <a:ea typeface="黑体" panose="02010609060101010101" pitchFamily="49" charset="-122"/>
                <a:cs typeface="+mn-ea"/>
                <a:sym typeface="+mn-ea"/>
              </a:rPr>
              <a:t>著名</a:t>
            </a:r>
            <a:r>
              <a:rPr lang="zh-CN" altLang="en-US" sz="2800" b="1" dirty="0">
                <a:solidFill>
                  <a:schemeClr val="bg1"/>
                </a:solidFill>
                <a:latin typeface="黑体" panose="02010609060101010101" pitchFamily="49" charset="-122"/>
                <a:ea typeface="黑体" panose="02010609060101010101" pitchFamily="49" charset="-122"/>
                <a:cs typeface="+mn-ea"/>
                <a:sym typeface="+mn-ea"/>
              </a:rPr>
              <a:t>教育家</a:t>
            </a:r>
          </a:p>
        </p:txBody>
      </p:sp>
      <p:sp>
        <p:nvSpPr>
          <p:cNvPr id="8201" name="矩形 12"/>
          <p:cNvSpPr/>
          <p:nvPr>
            <p:custDataLst>
              <p:tags r:id="rId2"/>
            </p:custDataLst>
          </p:nvPr>
        </p:nvSpPr>
        <p:spPr>
          <a:xfrm>
            <a:off x="7004685" y="4344035"/>
            <a:ext cx="1685925" cy="1198880"/>
          </a:xfrm>
          <a:prstGeom prst="rect">
            <a:avLst/>
          </a:prstGeom>
          <a:noFill/>
          <a:ln w="9525">
            <a:noFill/>
          </a:ln>
        </p:spPr>
        <p:txBody>
          <a:bodyPr wrap="square">
            <a:spAutoFit/>
          </a:bodyPr>
          <a:lstStyle/>
          <a:p>
            <a:r>
              <a:rPr lang="zh-CN" altLang="en-US" sz="1050" dirty="0">
                <a:solidFill>
                  <a:srgbClr val="000000"/>
                </a:solidFill>
                <a:latin typeface="Calibri" panose="020F0502020204030204" charset="0"/>
                <a:ea typeface="微软雅黑" panose="020B0503020204020204" charset="-122"/>
                <a:sym typeface="Calibri" panose="020F0502020204030204" charset="0"/>
              </a:rPr>
              <a:t> </a:t>
            </a:r>
            <a:r>
              <a:rPr lang="zh-CN" altLang="en-US" sz="2400" b="1" dirty="0">
                <a:solidFill>
                  <a:srgbClr val="0033CC"/>
                </a:solidFill>
                <a:latin typeface="黑体" panose="02010609060101010101" pitchFamily="49" charset="-122"/>
                <a:ea typeface="黑体" panose="02010609060101010101" pitchFamily="49" charset="-122"/>
                <a:cs typeface="+mn-ea"/>
                <a:sym typeface="+mn-ea"/>
              </a:rPr>
              <a:t>优秀教师=</a:t>
            </a:r>
            <a:br>
              <a:rPr lang="zh-CN" altLang="en-US" sz="2400" b="1" dirty="0">
                <a:solidFill>
                  <a:srgbClr val="0033CC"/>
                </a:solidFill>
                <a:latin typeface="黑体" panose="02010609060101010101" pitchFamily="49" charset="-122"/>
                <a:ea typeface="黑体" panose="02010609060101010101" pitchFamily="49" charset="-122"/>
                <a:cs typeface="+mn-ea"/>
                <a:sym typeface="+mn-ea"/>
              </a:rPr>
            </a:br>
            <a:r>
              <a:rPr lang="zh-CN" altLang="en-US" sz="2400" b="1" dirty="0">
                <a:solidFill>
                  <a:srgbClr val="0033CC"/>
                </a:solidFill>
                <a:latin typeface="黑体" panose="02010609060101010101" pitchFamily="49" charset="-122"/>
                <a:ea typeface="黑体" panose="02010609060101010101" pitchFamily="49" charset="-122"/>
                <a:cs typeface="+mn-ea"/>
                <a:sym typeface="+mn-ea"/>
              </a:rPr>
              <a:t>教学过程</a:t>
            </a:r>
          </a:p>
          <a:p>
            <a:r>
              <a:rPr lang="zh-CN" altLang="en-US" sz="2400" b="1" dirty="0">
                <a:solidFill>
                  <a:srgbClr val="0033CC"/>
                </a:solidFill>
                <a:latin typeface="黑体" panose="02010609060101010101" pitchFamily="49" charset="-122"/>
                <a:ea typeface="黑体" panose="02010609060101010101" pitchFamily="49" charset="-122"/>
                <a:cs typeface="+mn-ea"/>
                <a:sym typeface="+mn-ea"/>
              </a:rPr>
              <a:t>+反思</a:t>
            </a:r>
            <a:endParaRPr lang="zh-CN" altLang="en-US" sz="2400" dirty="0">
              <a:solidFill>
                <a:srgbClr val="000000"/>
              </a:solidFill>
              <a:latin typeface="Calibri" panose="020F0502020204030204" charset="0"/>
              <a:ea typeface="微软雅黑" panose="020B0503020204020204" charset="-122"/>
              <a:sym typeface="Calibri" panose="020F0502020204030204" charset="0"/>
            </a:endParaRPr>
          </a:p>
        </p:txBody>
      </p:sp>
      <p:pic>
        <p:nvPicPr>
          <p:cNvPr id="3" name="图片 2"/>
          <p:cNvPicPr>
            <a:picLocks noChangeAspect="1"/>
          </p:cNvPicPr>
          <p:nvPr>
            <p:custDataLst>
              <p:tags r:id="rId3"/>
            </p:custDataLst>
          </p:nvPr>
        </p:nvPicPr>
        <p:blipFill>
          <a:blip r:embed="rId14" cstate="email"/>
          <a:stretch>
            <a:fillRect/>
          </a:stretch>
        </p:blipFill>
        <p:spPr>
          <a:xfrm>
            <a:off x="941705" y="950595"/>
            <a:ext cx="1866900" cy="2334260"/>
          </a:xfrm>
          <a:prstGeom prst="rect">
            <a:avLst/>
          </a:prstGeom>
        </p:spPr>
      </p:pic>
      <p:sp>
        <p:nvSpPr>
          <p:cNvPr id="6" name="矩形 1"/>
          <p:cNvSpPr/>
          <p:nvPr>
            <p:custDataLst>
              <p:tags r:id="rId4"/>
            </p:custDataLst>
          </p:nvPr>
        </p:nvSpPr>
        <p:spPr>
          <a:xfrm>
            <a:off x="2880360" y="1875155"/>
            <a:ext cx="4640580" cy="1198880"/>
          </a:xfrm>
          <a:prstGeom prst="rect">
            <a:avLst/>
          </a:prstGeom>
          <a:noFill/>
          <a:ln w="9525">
            <a:noFill/>
          </a:ln>
        </p:spPr>
        <p:txBody>
          <a:bodyPr wrap="square">
            <a:spAutoFit/>
          </a:bodyPr>
          <a:lstStyle/>
          <a:p>
            <a:r>
              <a:rPr lang="zh-CN" altLang="en-US" sz="2400" b="1" dirty="0">
                <a:solidFill>
                  <a:srgbClr val="0033CC"/>
                </a:solidFill>
                <a:latin typeface="黑体" panose="02010609060101010101" pitchFamily="49" charset="-122"/>
                <a:ea typeface="黑体" panose="02010609060101010101" pitchFamily="49" charset="-122"/>
                <a:cs typeface="+mn-ea"/>
                <a:sym typeface="+mn-ea"/>
              </a:rPr>
              <a:t>一个教师写一辈子教案不一定成为名师，如果一个教师写三年教学反思可能成为</a:t>
            </a:r>
            <a:r>
              <a:rPr lang="zh-CN" altLang="en-US" sz="2400" b="1" dirty="0" smtClean="0">
                <a:solidFill>
                  <a:srgbClr val="0033CC"/>
                </a:solidFill>
                <a:latin typeface="黑体" panose="02010609060101010101" pitchFamily="49" charset="-122"/>
                <a:ea typeface="黑体" panose="02010609060101010101" pitchFamily="49" charset="-122"/>
                <a:cs typeface="+mn-ea"/>
                <a:sym typeface="+mn-ea"/>
              </a:rPr>
              <a:t>名师。</a:t>
            </a:r>
            <a:endParaRPr lang="zh-CN" altLang="en-US" sz="2400" dirty="0">
              <a:solidFill>
                <a:srgbClr val="000000"/>
              </a:solidFill>
              <a:latin typeface="Calibri" panose="020F0502020204030204" charset="0"/>
              <a:ea typeface="微软雅黑" panose="020B0503020204020204" charset="-122"/>
              <a:sym typeface="Calibri" panose="020F0502020204030204" charset="0"/>
            </a:endParaRPr>
          </a:p>
        </p:txBody>
      </p:sp>
      <p:sp>
        <p:nvSpPr>
          <p:cNvPr id="7" name="矩形 3"/>
          <p:cNvSpPr/>
          <p:nvPr>
            <p:custDataLst>
              <p:tags r:id="rId5"/>
            </p:custDataLst>
          </p:nvPr>
        </p:nvSpPr>
        <p:spPr>
          <a:xfrm>
            <a:off x="6702425" y="3681730"/>
            <a:ext cx="2393950" cy="521970"/>
          </a:xfrm>
          <a:prstGeom prst="rect">
            <a:avLst/>
          </a:prstGeom>
          <a:solidFill>
            <a:srgbClr val="0B4F76"/>
          </a:solidFill>
          <a:ln w="9525">
            <a:noFill/>
          </a:ln>
        </p:spPr>
        <p:txBody>
          <a:bodyPr wrap="square">
            <a:spAutoFit/>
          </a:bodyPr>
          <a:lstStyle/>
          <a:p>
            <a:pPr algn="ctr"/>
            <a:r>
              <a:rPr lang="zh-CN" altLang="en-US" sz="2800" b="1" dirty="0" smtClean="0">
                <a:solidFill>
                  <a:schemeClr val="bg1"/>
                </a:solidFill>
                <a:latin typeface="黑体" panose="02010609060101010101" pitchFamily="49" charset="-122"/>
                <a:ea typeface="黑体" panose="02010609060101010101" pitchFamily="49" charset="-122"/>
                <a:cs typeface="+mn-ea"/>
                <a:sym typeface="+mn-ea"/>
              </a:rPr>
              <a:t>著名</a:t>
            </a:r>
            <a:r>
              <a:rPr lang="zh-CN" altLang="en-US" sz="2800" b="1" dirty="0">
                <a:solidFill>
                  <a:schemeClr val="bg1"/>
                </a:solidFill>
                <a:latin typeface="黑体" panose="02010609060101010101" pitchFamily="49" charset="-122"/>
                <a:ea typeface="黑体" panose="02010609060101010101" pitchFamily="49" charset="-122"/>
                <a:cs typeface="+mn-ea"/>
                <a:sym typeface="+mn-ea"/>
              </a:rPr>
              <a:t>心理学家</a:t>
            </a:r>
          </a:p>
        </p:txBody>
      </p:sp>
      <p:pic>
        <p:nvPicPr>
          <p:cNvPr id="11" name="图片 10" descr="4548045"/>
          <p:cNvPicPr>
            <a:picLocks noChangeAspect="1"/>
          </p:cNvPicPr>
          <p:nvPr>
            <p:custDataLst>
              <p:tags r:id="rId6"/>
            </p:custDataLst>
          </p:nvPr>
        </p:nvPicPr>
        <p:blipFill>
          <a:blip r:embed="rId15" cstate="email"/>
          <a:stretch>
            <a:fillRect/>
          </a:stretch>
        </p:blipFill>
        <p:spPr>
          <a:xfrm>
            <a:off x="4915535" y="3442335"/>
            <a:ext cx="1911985" cy="2304415"/>
          </a:xfrm>
          <a:prstGeom prst="rect">
            <a:avLst/>
          </a:prstGeom>
        </p:spPr>
      </p:pic>
      <p:sp>
        <p:nvSpPr>
          <p:cNvPr id="2" name="文本框 1"/>
          <p:cNvSpPr txBox="1"/>
          <p:nvPr>
            <p:custDataLst>
              <p:tags r:id="rId7"/>
            </p:custDataLst>
          </p:nvPr>
        </p:nvSpPr>
        <p:spPr>
          <a:xfrm>
            <a:off x="837565" y="4743450"/>
            <a:ext cx="2938780" cy="829945"/>
          </a:xfrm>
          <a:prstGeom prst="rect">
            <a:avLst/>
          </a:prstGeom>
          <a:noFill/>
        </p:spPr>
        <p:txBody>
          <a:bodyPr wrap="none" rtlCol="0">
            <a:spAutoFit/>
          </a:bodyPr>
          <a:lstStyle/>
          <a:p>
            <a:pPr algn="l"/>
            <a:r>
              <a:rPr lang="zh-CN" altLang="en-US" sz="2400" b="1" dirty="0">
                <a:solidFill>
                  <a:srgbClr val="0033CC"/>
                </a:solidFill>
                <a:latin typeface="黑体" panose="02010609060101010101" pitchFamily="49" charset="-122"/>
                <a:ea typeface="黑体" panose="02010609060101010101" pitchFamily="49" charset="-122"/>
                <a:cs typeface="+mn-ea"/>
                <a:sym typeface="+mn-ea"/>
              </a:rPr>
              <a:t/>
            </a:r>
            <a:br>
              <a:rPr lang="zh-CN" altLang="en-US" sz="2400" b="1" dirty="0">
                <a:solidFill>
                  <a:srgbClr val="0033CC"/>
                </a:solidFill>
                <a:latin typeface="黑体" panose="02010609060101010101" pitchFamily="49" charset="-122"/>
                <a:ea typeface="黑体" panose="02010609060101010101" pitchFamily="49" charset="-122"/>
                <a:cs typeface="+mn-ea"/>
                <a:sym typeface="+mn-ea"/>
              </a:rPr>
            </a:br>
            <a:r>
              <a:rPr lang="zh-CN" altLang="en-US" sz="2400" b="1" dirty="0">
                <a:solidFill>
                  <a:srgbClr val="0033CC"/>
                </a:solidFill>
                <a:latin typeface="黑体" panose="02010609060101010101" pitchFamily="49" charset="-122"/>
                <a:ea typeface="黑体" panose="02010609060101010101" pitchFamily="49" charset="-122"/>
                <a:cs typeface="+mn-ea"/>
                <a:sym typeface="+mn-ea"/>
              </a:rPr>
              <a:t>教师成长=经验+反思</a:t>
            </a:r>
          </a:p>
        </p:txBody>
      </p:sp>
      <p:sp>
        <p:nvSpPr>
          <p:cNvPr id="4" name="矩形 3"/>
          <p:cNvSpPr/>
          <p:nvPr>
            <p:custDataLst>
              <p:tags r:id="rId8"/>
            </p:custDataLst>
          </p:nvPr>
        </p:nvSpPr>
        <p:spPr>
          <a:xfrm>
            <a:off x="871220" y="4490720"/>
            <a:ext cx="2905125" cy="521970"/>
          </a:xfrm>
          <a:prstGeom prst="rect">
            <a:avLst/>
          </a:prstGeom>
          <a:solidFill>
            <a:srgbClr val="0B4F76"/>
          </a:solidFill>
          <a:ln w="9525">
            <a:noFill/>
          </a:ln>
        </p:spPr>
        <p:txBody>
          <a:bodyPr wrap="square">
            <a:spAutoFit/>
          </a:bodyPr>
          <a:lstStyle/>
          <a:p>
            <a:pPr algn="ctr"/>
            <a:r>
              <a:rPr lang="zh-CN" altLang="en-US" sz="2800" b="1" dirty="0">
                <a:solidFill>
                  <a:schemeClr val="bg1"/>
                </a:solidFill>
                <a:latin typeface="黑体" panose="02010609060101010101" pitchFamily="49" charset="-122"/>
                <a:ea typeface="黑体" panose="02010609060101010101" pitchFamily="49" charset="-122"/>
                <a:cs typeface="+mn-ea"/>
                <a:sym typeface="+mn-ea"/>
              </a:rPr>
              <a:t>美国学者Posner</a:t>
            </a:r>
          </a:p>
        </p:txBody>
      </p:sp>
      <p:sp>
        <p:nvSpPr>
          <p:cNvPr id="219" name=" 219"/>
          <p:cNvSpPr/>
          <p:nvPr>
            <p:custDataLst>
              <p:tags r:id="rId9"/>
            </p:custDataLst>
          </p:nvPr>
        </p:nvSpPr>
        <p:spPr>
          <a:xfrm>
            <a:off x="3276600" y="3002280"/>
            <a:ext cx="647700" cy="7556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 219"/>
          <p:cNvSpPr/>
          <p:nvPr>
            <p:custDataLst>
              <p:tags r:id="rId10"/>
            </p:custDataLst>
          </p:nvPr>
        </p:nvSpPr>
        <p:spPr>
          <a:xfrm>
            <a:off x="7237730" y="5467350"/>
            <a:ext cx="647700" cy="7556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 219"/>
          <p:cNvSpPr/>
          <p:nvPr>
            <p:custDataLst>
              <p:tags r:id="rId11"/>
            </p:custDataLst>
          </p:nvPr>
        </p:nvSpPr>
        <p:spPr>
          <a:xfrm>
            <a:off x="3046095" y="5497830"/>
            <a:ext cx="647700" cy="7556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wipe(down)">
                                      <p:cBhvr>
                                        <p:cTn id="7" dur="500"/>
                                        <p:tgtEl>
                                          <p:spTgt spid="2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bldLvl="0" animBg="1"/>
      <p:bldP spid="8" grpId="0" bldLvl="0" animBg="1"/>
      <p:bldP spid="9"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2"/>
            </p:custDataLst>
          </p:nvPr>
        </p:nvSpPr>
        <p:spPr>
          <a:xfrm>
            <a:off x="6920594" y="857250"/>
            <a:ext cx="2223407"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bg1"/>
              </a:solidFill>
              <a:latin typeface="+mn-ea"/>
            </a:endParaRPr>
          </a:p>
        </p:txBody>
      </p:sp>
      <p:sp>
        <p:nvSpPr>
          <p:cNvPr id="5" name="椭圆 4"/>
          <p:cNvSpPr/>
          <p:nvPr>
            <p:custDataLst>
              <p:tags r:id="rId3"/>
            </p:custDataLst>
          </p:nvPr>
        </p:nvSpPr>
        <p:spPr>
          <a:xfrm>
            <a:off x="7020295" y="1794494"/>
            <a:ext cx="1524488" cy="1524488"/>
          </a:xfrm>
          <a:prstGeom prst="ellipse">
            <a:avLst/>
          </a:prstGeom>
          <a:pattFill prst="pct5">
            <a:fgClr>
              <a:schemeClr val="tx2">
                <a:lumMod val="40000"/>
                <a:lumOff val="60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bg1"/>
              </a:solidFill>
              <a:latin typeface="+mn-ea"/>
            </a:endParaRPr>
          </a:p>
        </p:txBody>
      </p:sp>
      <p:sp>
        <p:nvSpPr>
          <p:cNvPr id="17" name="矩形 16"/>
          <p:cNvSpPr/>
          <p:nvPr>
            <p:custDataLst>
              <p:tags r:id="rId4"/>
            </p:custDataLst>
          </p:nvPr>
        </p:nvSpPr>
        <p:spPr>
          <a:xfrm>
            <a:off x="7020814" y="2538603"/>
            <a:ext cx="2022966" cy="20752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bg1"/>
              </a:solidFill>
              <a:latin typeface="+mn-ea"/>
            </a:endParaRPr>
          </a:p>
        </p:txBody>
      </p:sp>
      <p:pic>
        <p:nvPicPr>
          <p:cNvPr id="6" name="图片 5"/>
          <p:cNvPicPr>
            <a:picLocks noChangeAspect="1"/>
          </p:cNvPicPr>
          <p:nvPr>
            <p:custDataLst>
              <p:tags r:id="rId5"/>
            </p:custDataLst>
          </p:nvPr>
        </p:nvPicPr>
        <p:blipFill rotWithShape="1">
          <a:blip r:embed="rId13" cstate="email"/>
          <a:srcRect/>
          <a:stretch>
            <a:fillRect/>
          </a:stretch>
        </p:blipFill>
        <p:spPr>
          <a:xfrm>
            <a:off x="6920865" y="2317115"/>
            <a:ext cx="2222500" cy="2222500"/>
          </a:xfrm>
          <a:prstGeom prst="rect">
            <a:avLst/>
          </a:prstGeom>
        </p:spPr>
      </p:pic>
      <p:sp>
        <p:nvSpPr>
          <p:cNvPr id="8" name="文本框 7"/>
          <p:cNvSpPr txBox="1"/>
          <p:nvPr>
            <p:custDataLst>
              <p:tags r:id="rId6"/>
            </p:custDataLst>
          </p:nvPr>
        </p:nvSpPr>
        <p:spPr>
          <a:xfrm>
            <a:off x="1899920" y="2000885"/>
            <a:ext cx="3382010" cy="3784600"/>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marL="342900" lvl="0" indent="-342900" algn="l" fontAlgn="base">
              <a:lnSpc>
                <a:spcPts val="2580"/>
              </a:lnSpc>
              <a:spcBef>
                <a:spcPts val="1000"/>
              </a:spcBef>
              <a:buClrTx/>
              <a:buSzTx/>
              <a:buFont typeface="Wingdings" panose="05000000000000000000" charset="0"/>
              <a:buChar char="Ø"/>
            </a:pPr>
            <a:r>
              <a:rPr lang="zh-CN" altLang="en-US" sz="2800" b="1" spc="0" dirty="0">
                <a:solidFill>
                  <a:srgbClr val="0033CC"/>
                </a:solidFill>
                <a:latin typeface="黑体" panose="02010609060101010101" pitchFamily="49" charset="-122"/>
                <a:ea typeface="黑体" panose="02010609060101010101" pitchFamily="49" charset="-122"/>
                <a:cs typeface="+mn-ea"/>
              </a:rPr>
              <a:t>闪光之处 </a:t>
            </a:r>
          </a:p>
          <a:p>
            <a:pPr marL="342900" lvl="0" indent="-342900" algn="l" fontAlgn="base">
              <a:lnSpc>
                <a:spcPts val="2580"/>
              </a:lnSpc>
              <a:spcBef>
                <a:spcPts val="1000"/>
              </a:spcBef>
              <a:buClrTx/>
              <a:buSzTx/>
              <a:buFont typeface="Wingdings" panose="05000000000000000000" charset="0"/>
              <a:buChar char="Ø"/>
            </a:pPr>
            <a:r>
              <a:rPr lang="zh-CN" altLang="en-US" sz="2800" b="1" spc="0" dirty="0">
                <a:solidFill>
                  <a:srgbClr val="0033CC"/>
                </a:solidFill>
                <a:latin typeface="黑体" panose="02010609060101010101" pitchFamily="49" charset="-122"/>
                <a:ea typeface="黑体" panose="02010609060101010101" pitchFamily="49" charset="-122"/>
                <a:cs typeface="+mn-ea"/>
              </a:rPr>
              <a:t>败笔之处 </a:t>
            </a:r>
          </a:p>
          <a:p>
            <a:pPr marL="342900" lvl="0" indent="-342900" algn="l" fontAlgn="base">
              <a:lnSpc>
                <a:spcPts val="2580"/>
              </a:lnSpc>
              <a:spcBef>
                <a:spcPts val="1000"/>
              </a:spcBef>
              <a:buClrTx/>
              <a:buSzTx/>
              <a:buFont typeface="Wingdings" panose="05000000000000000000" charset="0"/>
              <a:buChar char="Ø"/>
            </a:pPr>
            <a:r>
              <a:rPr lang="zh-CN" altLang="en-US" sz="2800" b="1" spc="0" dirty="0">
                <a:solidFill>
                  <a:srgbClr val="0033CC"/>
                </a:solidFill>
                <a:latin typeface="黑体" panose="02010609060101010101" pitchFamily="49" charset="-122"/>
                <a:ea typeface="黑体" panose="02010609060101010101" pitchFamily="49" charset="-122"/>
                <a:cs typeface="+mn-ea"/>
              </a:rPr>
              <a:t>教学灵感</a:t>
            </a:r>
          </a:p>
          <a:p>
            <a:pPr marL="342900" lvl="0" indent="-342900" algn="l" fontAlgn="base">
              <a:lnSpc>
                <a:spcPts val="2580"/>
              </a:lnSpc>
              <a:spcBef>
                <a:spcPts val="1000"/>
              </a:spcBef>
              <a:buClrTx/>
              <a:buSzTx/>
              <a:buFont typeface="Wingdings" panose="05000000000000000000" charset="0"/>
              <a:buChar char="Ø"/>
            </a:pPr>
            <a:r>
              <a:rPr lang="zh-CN" altLang="en-US" sz="2800" b="1" spc="0" dirty="0">
                <a:solidFill>
                  <a:srgbClr val="0033CC"/>
                </a:solidFill>
                <a:latin typeface="黑体" panose="02010609060101010101" pitchFamily="49" charset="-122"/>
                <a:ea typeface="黑体" panose="02010609060101010101" pitchFamily="49" charset="-122"/>
                <a:cs typeface="+mn-ea"/>
                <a:sym typeface="+mn-ea"/>
              </a:rPr>
              <a:t>他人智慧</a:t>
            </a:r>
          </a:p>
          <a:p>
            <a:pPr marL="342900" lvl="0" indent="-342900" algn="l" fontAlgn="base">
              <a:lnSpc>
                <a:spcPts val="2580"/>
              </a:lnSpc>
              <a:spcBef>
                <a:spcPts val="1000"/>
              </a:spcBef>
              <a:buClrTx/>
              <a:buSzTx/>
              <a:buFont typeface="Wingdings" panose="05000000000000000000" charset="0"/>
              <a:buChar char="Ø"/>
            </a:pPr>
            <a:r>
              <a:rPr lang="zh-CN" altLang="en-US" sz="2800" b="1" spc="0" dirty="0">
                <a:solidFill>
                  <a:srgbClr val="0033CC"/>
                </a:solidFill>
                <a:latin typeface="黑体" panose="02010609060101010101" pitchFamily="49" charset="-122"/>
                <a:ea typeface="黑体" panose="02010609060101010101" pitchFamily="49" charset="-122"/>
                <a:cs typeface="+mn-ea"/>
                <a:sym typeface="+mn-ea"/>
              </a:rPr>
              <a:t>学生创意</a:t>
            </a:r>
          </a:p>
          <a:p>
            <a:pPr marL="342900" lvl="0" indent="-342900" algn="l" fontAlgn="base">
              <a:lnSpc>
                <a:spcPts val="2580"/>
              </a:lnSpc>
              <a:spcBef>
                <a:spcPts val="1000"/>
              </a:spcBef>
              <a:buClrTx/>
              <a:buSzTx/>
              <a:buFont typeface="Wingdings" panose="05000000000000000000" charset="0"/>
              <a:buChar char="Ø"/>
            </a:pPr>
            <a:r>
              <a:rPr lang="zh-CN" altLang="en-US" sz="2800" b="1" spc="0" dirty="0">
                <a:solidFill>
                  <a:srgbClr val="0033CC"/>
                </a:solidFill>
                <a:latin typeface="黑体" panose="02010609060101010101" pitchFamily="49" charset="-122"/>
                <a:ea typeface="黑体" panose="02010609060101010101" pitchFamily="49" charset="-122"/>
                <a:cs typeface="+mn-ea"/>
                <a:sym typeface="+mn-ea"/>
              </a:rPr>
              <a:t>教学理念</a:t>
            </a:r>
          </a:p>
          <a:p>
            <a:pPr marL="342900" lvl="0" indent="-342900" algn="l" fontAlgn="base">
              <a:lnSpc>
                <a:spcPts val="2580"/>
              </a:lnSpc>
              <a:spcBef>
                <a:spcPts val="1000"/>
              </a:spcBef>
              <a:buClrTx/>
              <a:buSzTx/>
              <a:buFont typeface="Wingdings" panose="05000000000000000000" charset="0"/>
              <a:buChar char="Ø"/>
            </a:pPr>
            <a:r>
              <a:rPr lang="zh-CN" altLang="en-US" sz="2800" b="1" spc="0" dirty="0">
                <a:solidFill>
                  <a:srgbClr val="0033CC"/>
                </a:solidFill>
                <a:latin typeface="黑体" panose="02010609060101010101" pitchFamily="49" charset="-122"/>
                <a:ea typeface="黑体" panose="02010609060101010101" pitchFamily="49" charset="-122"/>
                <a:cs typeface="+mn-ea"/>
                <a:sym typeface="+mn-ea"/>
              </a:rPr>
              <a:t>再教设计</a:t>
            </a:r>
          </a:p>
          <a:p>
            <a:pPr marL="342900" lvl="1" indent="-342900" algn="l" fontAlgn="base">
              <a:lnSpc>
                <a:spcPts val="2580"/>
              </a:lnSpc>
              <a:spcBef>
                <a:spcPts val="0"/>
              </a:spcBef>
              <a:buClrTx/>
              <a:buSzTx/>
              <a:buFont typeface="Wingdings" panose="05000000000000000000" charset="0"/>
              <a:buChar char="Ø"/>
            </a:pPr>
            <a:r>
              <a:rPr lang="zh-CN" altLang="en-US" sz="2800" b="1" dirty="0">
                <a:solidFill>
                  <a:srgbClr val="0033CC"/>
                </a:solidFill>
                <a:latin typeface="黑体" panose="02010609060101010101" pitchFamily="49" charset="-122"/>
                <a:ea typeface="黑体" panose="02010609060101010101" pitchFamily="49" charset="-122"/>
                <a:cs typeface="+mn-ea"/>
              </a:rPr>
              <a:t>......</a:t>
            </a:r>
          </a:p>
        </p:txBody>
      </p:sp>
      <p:sp>
        <p:nvSpPr>
          <p:cNvPr id="13" name="文本框 12"/>
          <p:cNvSpPr txBox="1"/>
          <p:nvPr>
            <p:custDataLst>
              <p:tags r:id="rId7"/>
            </p:custDataLst>
          </p:nvPr>
        </p:nvSpPr>
        <p:spPr>
          <a:xfrm>
            <a:off x="410850" y="975108"/>
            <a:ext cx="5324475" cy="468630"/>
          </a:xfrm>
          <a:prstGeom prst="rect">
            <a:avLst/>
          </a:prstGeom>
          <a:noFill/>
        </p:spPr>
        <p:txBody>
          <a:bodyPr wrap="square" lIns="76200" tIns="28575" rIns="47625" bIns="28575" rtlCol="0">
            <a:noAutofit/>
          </a:bodyPr>
          <a:lstStyle/>
          <a:p>
            <a:pPr marL="0" algn="ctr" defTabSz="913765">
              <a:lnSpc>
                <a:spcPct val="130000"/>
              </a:lnSpc>
              <a:spcBef>
                <a:spcPts val="0"/>
              </a:spcBef>
              <a:spcAft>
                <a:spcPts val="0"/>
              </a:spcAft>
              <a:buClrTx/>
              <a:buSzTx/>
              <a:buFontTx/>
              <a:defRPr/>
            </a:pPr>
            <a:r>
              <a:rPr lang="zh-CN" altLang="en-US" sz="3600" b="1" dirty="0" smtClean="0">
                <a:ln w="3175">
                  <a:noFill/>
                </a:ln>
                <a:solidFill>
                  <a:srgbClr val="0033CC"/>
                </a:solidFill>
                <a:effectLst/>
                <a:latin typeface="黑体" panose="02010609060101010101" pitchFamily="49" charset="-122"/>
                <a:ea typeface="黑体" panose="02010609060101010101" pitchFamily="49" charset="-122"/>
                <a:cs typeface="+mn-ea"/>
                <a:sym typeface="+mn-ea"/>
              </a:rPr>
              <a:t>反思什么？</a:t>
            </a:r>
          </a:p>
        </p:txBody>
      </p:sp>
      <p:sp>
        <p:nvSpPr>
          <p:cNvPr id="14" name="任意多边形: 形状 13"/>
          <p:cNvSpPr/>
          <p:nvPr>
            <p:custDataLst>
              <p:tags r:id="rId8"/>
            </p:custDataLst>
          </p:nvPr>
        </p:nvSpPr>
        <p:spPr>
          <a:xfrm flipV="1">
            <a:off x="6920594" y="5257408"/>
            <a:ext cx="751115" cy="743342"/>
          </a:xfrm>
          <a:custGeom>
            <a:avLst/>
            <a:gdLst>
              <a:gd name="connsiteX0" fmla="*/ 1130269 w 1791128"/>
              <a:gd name="connsiteY0" fmla="*/ 0 h 1772594"/>
              <a:gd name="connsiteX1" fmla="*/ 1791128 w 1791128"/>
              <a:gd name="connsiteY1" fmla="*/ 0 h 1772594"/>
              <a:gd name="connsiteX2" fmla="*/ 1782861 w 1791128"/>
              <a:gd name="connsiteY2" fmla="*/ 163715 h 1772594"/>
              <a:gd name="connsiteX3" fmla="*/ 0 w 1791128"/>
              <a:gd name="connsiteY3" fmla="*/ 1772594 h 1772594"/>
              <a:gd name="connsiteX4" fmla="*/ 0 w 1791128"/>
              <a:gd name="connsiteY4" fmla="*/ 1111735 h 1772594"/>
              <a:gd name="connsiteX5" fmla="*/ 1125414 w 1791128"/>
              <a:gd name="connsiteY5" fmla="*/ 96146 h 177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1128" h="1772594">
                <a:moveTo>
                  <a:pt x="1130269" y="0"/>
                </a:moveTo>
                <a:lnTo>
                  <a:pt x="1791128" y="0"/>
                </a:lnTo>
                <a:lnTo>
                  <a:pt x="1782861" y="163715"/>
                </a:lnTo>
                <a:cubicBezTo>
                  <a:pt x="1691087" y="1067399"/>
                  <a:pt x="927897" y="1772594"/>
                  <a:pt x="0" y="1772594"/>
                </a:cubicBezTo>
                <a:lnTo>
                  <a:pt x="0" y="1111735"/>
                </a:lnTo>
                <a:cubicBezTo>
                  <a:pt x="585726" y="1111735"/>
                  <a:pt x="1067482" y="666587"/>
                  <a:pt x="1125414" y="96146"/>
                </a:cubicBezTo>
                <a:close/>
              </a:path>
            </a:pathLst>
          </a:cu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dirty="0">
              <a:solidFill>
                <a:schemeClr val="bg1"/>
              </a:solidFill>
              <a:latin typeface="+mn-ea"/>
            </a:endParaRPr>
          </a:p>
        </p:txBody>
      </p:sp>
      <p:sp>
        <p:nvSpPr>
          <p:cNvPr id="16" name="椭圆 15"/>
          <p:cNvSpPr/>
          <p:nvPr>
            <p:custDataLst>
              <p:tags r:id="rId9"/>
            </p:custDataLst>
          </p:nvPr>
        </p:nvSpPr>
        <p:spPr>
          <a:xfrm>
            <a:off x="8552837" y="1224853"/>
            <a:ext cx="362421" cy="362421"/>
          </a:xfrm>
          <a:prstGeom prst="ellipse">
            <a:avLst/>
          </a:prstGeom>
          <a:noFill/>
          <a:ln w="1778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dirty="0">
              <a:solidFill>
                <a:schemeClr val="bg1"/>
              </a:solidFill>
              <a:latin typeface="+mn-ea"/>
            </a:endParaRPr>
          </a:p>
        </p:txBody>
      </p:sp>
      <p:sp>
        <p:nvSpPr>
          <p:cNvPr id="20" name="任意多边形: 形状 19"/>
          <p:cNvSpPr/>
          <p:nvPr>
            <p:custDataLst>
              <p:tags r:id="rId10"/>
            </p:custDataLst>
          </p:nvPr>
        </p:nvSpPr>
        <p:spPr>
          <a:xfrm>
            <a:off x="8663390" y="4889491"/>
            <a:ext cx="480610" cy="835620"/>
          </a:xfrm>
          <a:custGeom>
            <a:avLst/>
            <a:gdLst>
              <a:gd name="connsiteX0" fmla="*/ 557080 w 640813"/>
              <a:gd name="connsiteY0" fmla="*/ 0 h 1114160"/>
              <a:gd name="connsiteX1" fmla="*/ 640813 w 640813"/>
              <a:gd name="connsiteY1" fmla="*/ 8441 h 1114160"/>
              <a:gd name="connsiteX2" fmla="*/ 640813 w 640813"/>
              <a:gd name="connsiteY2" fmla="*/ 1105719 h 1114160"/>
              <a:gd name="connsiteX3" fmla="*/ 557080 w 640813"/>
              <a:gd name="connsiteY3" fmla="*/ 1114160 h 1114160"/>
              <a:gd name="connsiteX4" fmla="*/ 0 w 640813"/>
              <a:gd name="connsiteY4" fmla="*/ 557080 h 1114160"/>
              <a:gd name="connsiteX5" fmla="*/ 557080 w 640813"/>
              <a:gd name="connsiteY5" fmla="*/ 0 h 11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813" h="1114160">
                <a:moveTo>
                  <a:pt x="557080" y="0"/>
                </a:moveTo>
                <a:lnTo>
                  <a:pt x="640813" y="8441"/>
                </a:lnTo>
                <a:lnTo>
                  <a:pt x="640813" y="1105719"/>
                </a:lnTo>
                <a:lnTo>
                  <a:pt x="557080" y="1114160"/>
                </a:lnTo>
                <a:cubicBezTo>
                  <a:pt x="249413" y="1114160"/>
                  <a:pt x="0" y="864747"/>
                  <a:pt x="0" y="557080"/>
                </a:cubicBezTo>
                <a:cubicBezTo>
                  <a:pt x="0" y="249413"/>
                  <a:pt x="249413" y="0"/>
                  <a:pt x="557080" y="0"/>
                </a:cubicBezTo>
                <a:close/>
              </a:path>
            </a:pathLst>
          </a:custGeom>
          <a:pattFill prst="pct5">
            <a:fgClr>
              <a:schemeClr val="tx2">
                <a:lumMod val="40000"/>
                <a:lumOff val="60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bg1"/>
              </a:solidFill>
              <a:latin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p:tgtEl>
                                          <p:spTgt spid="8">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8">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p:tgtEl>
                                          <p:spTgt spid="8">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8">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p:tgtEl>
                                          <p:spTgt spid="8">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8">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p:tgtEl>
                                          <p:spTgt spid="8">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8">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 calcmode="lin" valueType="num">
                                      <p:cBhvr additive="base">
                                        <p:cTn id="31" dur="500"/>
                                        <p:tgtEl>
                                          <p:spTgt spid="8">
                                            <p:txEl>
                                              <p:pRg st="4" end="4"/>
                                            </p:txEl>
                                          </p:spTgt>
                                        </p:tgtEl>
                                        <p:attrNameLst>
                                          <p:attrName>ppt_y</p:attrName>
                                        </p:attrNameLst>
                                      </p:cBhvr>
                                      <p:tavLst>
                                        <p:tav tm="0">
                                          <p:val>
                                            <p:strVal val="#ppt_y+#ppt_h*1.125000"/>
                                          </p:val>
                                        </p:tav>
                                        <p:tav tm="100000">
                                          <p:val>
                                            <p:strVal val="#ppt_y"/>
                                          </p:val>
                                        </p:tav>
                                      </p:tavLst>
                                    </p:anim>
                                    <p:animEffect transition="in" filter="wipe(up)">
                                      <p:cBhvr>
                                        <p:cTn id="32" dur="500"/>
                                        <p:tgtEl>
                                          <p:spTgt spid="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 calcmode="lin" valueType="num">
                                      <p:cBhvr additive="base">
                                        <p:cTn id="37" dur="500"/>
                                        <p:tgtEl>
                                          <p:spTgt spid="8">
                                            <p:txEl>
                                              <p:pRg st="5" end="5"/>
                                            </p:txEl>
                                          </p:spTgt>
                                        </p:tgtEl>
                                        <p:attrNameLst>
                                          <p:attrName>ppt_y</p:attrName>
                                        </p:attrNameLst>
                                      </p:cBhvr>
                                      <p:tavLst>
                                        <p:tav tm="0">
                                          <p:val>
                                            <p:strVal val="#ppt_y+#ppt_h*1.125000"/>
                                          </p:val>
                                        </p:tav>
                                        <p:tav tm="100000">
                                          <p:val>
                                            <p:strVal val="#ppt_y"/>
                                          </p:val>
                                        </p:tav>
                                      </p:tavLst>
                                    </p:anim>
                                    <p:animEffect transition="in" filter="wipe(up)">
                                      <p:cBhvr>
                                        <p:cTn id="38" dur="500"/>
                                        <p:tgtEl>
                                          <p:spTgt spid="8">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8">
                                            <p:txEl>
                                              <p:pRg st="6" end="6"/>
                                            </p:txEl>
                                          </p:spTgt>
                                        </p:tgtEl>
                                        <p:attrNameLst>
                                          <p:attrName>style.visibility</p:attrName>
                                        </p:attrNameLst>
                                      </p:cBhvr>
                                      <p:to>
                                        <p:strVal val="visible"/>
                                      </p:to>
                                    </p:set>
                                    <p:anim calcmode="lin" valueType="num">
                                      <p:cBhvr additive="base">
                                        <p:cTn id="43" dur="500"/>
                                        <p:tgtEl>
                                          <p:spTgt spid="8">
                                            <p:txEl>
                                              <p:pRg st="6" end="6"/>
                                            </p:txEl>
                                          </p:spTgt>
                                        </p:tgtEl>
                                        <p:attrNameLst>
                                          <p:attrName>ppt_y</p:attrName>
                                        </p:attrNameLst>
                                      </p:cBhvr>
                                      <p:tavLst>
                                        <p:tav tm="0">
                                          <p:val>
                                            <p:strVal val="#ppt_y+#ppt_h*1.125000"/>
                                          </p:val>
                                        </p:tav>
                                        <p:tav tm="100000">
                                          <p:val>
                                            <p:strVal val="#ppt_y"/>
                                          </p:val>
                                        </p:tav>
                                      </p:tavLst>
                                    </p:anim>
                                    <p:animEffect transition="in" filter="wipe(up)">
                                      <p:cBhvr>
                                        <p:cTn id="44" dur="500"/>
                                        <p:tgtEl>
                                          <p:spTgt spid="8">
                                            <p:txEl>
                                              <p:pRg st="6" end="6"/>
                                            </p:txEl>
                                          </p:spTgt>
                                        </p:tgtEl>
                                      </p:cBhvr>
                                    </p:animEffect>
                                  </p:childTnLst>
                                </p:cTn>
                              </p:par>
                              <p:par>
                                <p:cTn id="45" presetID="12" presetClass="entr" presetSubtype="4" fill="hold" nodeType="withEffect">
                                  <p:stCondLst>
                                    <p:cond delay="0"/>
                                  </p:stCondLst>
                                  <p:childTnLst>
                                    <p:set>
                                      <p:cBhvr>
                                        <p:cTn id="46" dur="1" fill="hold">
                                          <p:stCondLst>
                                            <p:cond delay="0"/>
                                          </p:stCondLst>
                                        </p:cTn>
                                        <p:tgtEl>
                                          <p:spTgt spid="8">
                                            <p:txEl>
                                              <p:pRg st="7" end="7"/>
                                            </p:txEl>
                                          </p:spTgt>
                                        </p:tgtEl>
                                        <p:attrNameLst>
                                          <p:attrName>style.visibility</p:attrName>
                                        </p:attrNameLst>
                                      </p:cBhvr>
                                      <p:to>
                                        <p:strVal val="visible"/>
                                      </p:to>
                                    </p:set>
                                    <p:anim calcmode="lin" valueType="num">
                                      <p:cBhvr additive="base">
                                        <p:cTn id="47" dur="500"/>
                                        <p:tgtEl>
                                          <p:spTgt spid="8">
                                            <p:txEl>
                                              <p:pRg st="7" end="7"/>
                                            </p:txEl>
                                          </p:spTgt>
                                        </p:tgtEl>
                                        <p:attrNameLst>
                                          <p:attrName>ppt_y</p:attrName>
                                        </p:attrNameLst>
                                      </p:cBhvr>
                                      <p:tavLst>
                                        <p:tav tm="0">
                                          <p:val>
                                            <p:strVal val="#ppt_y+#ppt_h*1.125000"/>
                                          </p:val>
                                        </p:tav>
                                        <p:tav tm="100000">
                                          <p:val>
                                            <p:strVal val="#ppt_y"/>
                                          </p:val>
                                        </p:tav>
                                      </p:tavLst>
                                    </p:anim>
                                    <p:animEffect transition="in" filter="wipe(up)">
                                      <p:cBhvr>
                                        <p:cTn id="48"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A-图片 2" descr="C:\Users\2GGTFQ2\Desktop\tuwen(1)\图片\34\scooter-01-1442.jpgscooter-01-1442"/>
          <p:cNvPicPr>
            <a:picLocks noChangeAspect="1"/>
          </p:cNvPicPr>
          <p:nvPr>
            <p:custDataLst>
              <p:tags r:id="rId2"/>
            </p:custDataLst>
          </p:nvPr>
        </p:nvPicPr>
        <p:blipFill>
          <a:blip r:embed="rId13" cstate="email"/>
          <a:srcRect/>
          <a:stretch>
            <a:fillRect/>
          </a:stretch>
        </p:blipFill>
        <p:spPr>
          <a:xfrm>
            <a:off x="5717540" y="2994660"/>
            <a:ext cx="2989580" cy="2241550"/>
          </a:xfrm>
          <a:prstGeom prst="rect">
            <a:avLst/>
          </a:prstGeom>
        </p:spPr>
      </p:pic>
      <p:pic>
        <p:nvPicPr>
          <p:cNvPr id="2" name="PA-图片 4" descr="C:\Users\2GGTFQ2\Desktop\tuwen(1)\图片\34\scooter-11-1442.jpgscooter-11-1442"/>
          <p:cNvPicPr>
            <a:picLocks noChangeAspect="1"/>
          </p:cNvPicPr>
          <p:nvPr>
            <p:custDataLst>
              <p:tags r:id="rId3"/>
            </p:custDataLst>
          </p:nvPr>
        </p:nvPicPr>
        <p:blipFill>
          <a:blip r:embed="rId14"/>
          <a:srcRect l="5448" r="5448"/>
          <a:stretch>
            <a:fillRect/>
          </a:stretch>
        </p:blipFill>
        <p:spPr>
          <a:xfrm>
            <a:off x="2985770" y="2680335"/>
            <a:ext cx="3613785" cy="2710180"/>
          </a:xfrm>
          <a:prstGeom prst="rect">
            <a:avLst/>
          </a:prstGeom>
        </p:spPr>
      </p:pic>
      <p:sp>
        <p:nvSpPr>
          <p:cNvPr id="8" name="任意多边形: 形状 6"/>
          <p:cNvSpPr/>
          <p:nvPr>
            <p:custDataLst>
              <p:tags r:id="rId4"/>
            </p:custDataLst>
          </p:nvPr>
        </p:nvSpPr>
        <p:spPr>
          <a:xfrm rot="5400000">
            <a:off x="4616634" y="2240058"/>
            <a:ext cx="289315" cy="375714"/>
          </a:xfrm>
          <a:custGeom>
            <a:avLst/>
            <a:gdLst/>
            <a:ahLst/>
            <a:cxnLst/>
            <a:rect l="0" t="0" r="0" b="0"/>
            <a:pathLst>
              <a:path w="9996139" h="12979042">
                <a:moveTo>
                  <a:pt x="9709758" y="5818291"/>
                </a:moveTo>
                <a:lnTo>
                  <a:pt x="9710070" y="5817979"/>
                </a:lnTo>
                <a:lnTo>
                  <a:pt x="1598039" y="255436"/>
                </a:lnTo>
                <a:lnTo>
                  <a:pt x="1595505" y="257827"/>
                </a:lnTo>
                <a:cubicBezTo>
                  <a:pt x="1427428" y="98224"/>
                  <a:pt x="1199413" y="0"/>
                  <a:pt x="948110" y="0"/>
                </a:cubicBezTo>
                <a:cubicBezTo>
                  <a:pt x="431168" y="0"/>
                  <a:pt x="12125" y="414897"/>
                  <a:pt x="12125" y="927056"/>
                </a:cubicBezTo>
                <a:cubicBezTo>
                  <a:pt x="12125" y="1208341"/>
                  <a:pt x="0" y="1759072"/>
                  <a:pt x="12125" y="1747129"/>
                </a:cubicBezTo>
                <a:lnTo>
                  <a:pt x="12125" y="6489599"/>
                </a:lnTo>
                <a:lnTo>
                  <a:pt x="12125" y="11481605"/>
                </a:lnTo>
                <a:cubicBezTo>
                  <a:pt x="12125" y="11485738"/>
                  <a:pt x="12125" y="11802268"/>
                  <a:pt x="12125" y="12052285"/>
                </a:cubicBezTo>
                <a:cubicBezTo>
                  <a:pt x="12125" y="12564132"/>
                  <a:pt x="431168" y="12979041"/>
                  <a:pt x="948110" y="12979041"/>
                </a:cubicBezTo>
                <a:cubicBezTo>
                  <a:pt x="1200362" y="12979041"/>
                  <a:pt x="1429338" y="12880181"/>
                  <a:pt x="1597402" y="12719121"/>
                </a:cubicBezTo>
                <a:lnTo>
                  <a:pt x="1598039" y="12719446"/>
                </a:lnTo>
                <a:lnTo>
                  <a:pt x="9710070" y="7157073"/>
                </a:lnTo>
                <a:lnTo>
                  <a:pt x="9709758" y="7156579"/>
                </a:lnTo>
                <a:cubicBezTo>
                  <a:pt x="9886114" y="6988046"/>
                  <a:pt x="9996138" y="6751585"/>
                  <a:pt x="9996138" y="6489430"/>
                </a:cubicBezTo>
                <a:cubicBezTo>
                  <a:pt x="9996138" y="6488793"/>
                  <a:pt x="9996138" y="6488312"/>
                  <a:pt x="9996138" y="6487519"/>
                </a:cubicBezTo>
                <a:cubicBezTo>
                  <a:pt x="9996138" y="6486882"/>
                  <a:pt x="9996138" y="6486103"/>
                  <a:pt x="9996138" y="6485622"/>
                </a:cubicBezTo>
                <a:cubicBezTo>
                  <a:pt x="9996138" y="6223441"/>
                  <a:pt x="9886114" y="5986810"/>
                  <a:pt x="9709758" y="581829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 name="任意多边形: 形状 10"/>
          <p:cNvSpPr/>
          <p:nvPr>
            <p:custDataLst>
              <p:tags r:id="rId5"/>
            </p:custDataLst>
          </p:nvPr>
        </p:nvSpPr>
        <p:spPr>
          <a:xfrm rot="16200000">
            <a:off x="4434231" y="5347719"/>
            <a:ext cx="289315" cy="375714"/>
          </a:xfrm>
          <a:custGeom>
            <a:avLst/>
            <a:gdLst/>
            <a:ahLst/>
            <a:cxnLst/>
            <a:rect l="0" t="0" r="0" b="0"/>
            <a:pathLst>
              <a:path w="9996139" h="12979042">
                <a:moveTo>
                  <a:pt x="9709758" y="5818291"/>
                </a:moveTo>
                <a:lnTo>
                  <a:pt x="9710070" y="5817979"/>
                </a:lnTo>
                <a:lnTo>
                  <a:pt x="1598039" y="255436"/>
                </a:lnTo>
                <a:lnTo>
                  <a:pt x="1595505" y="257827"/>
                </a:lnTo>
                <a:cubicBezTo>
                  <a:pt x="1427428" y="98224"/>
                  <a:pt x="1199413" y="0"/>
                  <a:pt x="948110" y="0"/>
                </a:cubicBezTo>
                <a:cubicBezTo>
                  <a:pt x="431168" y="0"/>
                  <a:pt x="12125" y="414897"/>
                  <a:pt x="12125" y="927056"/>
                </a:cubicBezTo>
                <a:cubicBezTo>
                  <a:pt x="12125" y="1208341"/>
                  <a:pt x="0" y="1759072"/>
                  <a:pt x="12125" y="1747129"/>
                </a:cubicBezTo>
                <a:lnTo>
                  <a:pt x="12125" y="6489599"/>
                </a:lnTo>
                <a:lnTo>
                  <a:pt x="12125" y="11481605"/>
                </a:lnTo>
                <a:cubicBezTo>
                  <a:pt x="12125" y="11485738"/>
                  <a:pt x="12125" y="11802268"/>
                  <a:pt x="12125" y="12052285"/>
                </a:cubicBezTo>
                <a:cubicBezTo>
                  <a:pt x="12125" y="12564132"/>
                  <a:pt x="431168" y="12979041"/>
                  <a:pt x="948110" y="12979041"/>
                </a:cubicBezTo>
                <a:cubicBezTo>
                  <a:pt x="1200362" y="12979041"/>
                  <a:pt x="1429338" y="12880181"/>
                  <a:pt x="1597402" y="12719121"/>
                </a:cubicBezTo>
                <a:lnTo>
                  <a:pt x="1598039" y="12719446"/>
                </a:lnTo>
                <a:lnTo>
                  <a:pt x="9710070" y="7157073"/>
                </a:lnTo>
                <a:lnTo>
                  <a:pt x="9709758" y="7156579"/>
                </a:lnTo>
                <a:cubicBezTo>
                  <a:pt x="9886114" y="6988046"/>
                  <a:pt x="9996138" y="6751585"/>
                  <a:pt x="9996138" y="6489430"/>
                </a:cubicBezTo>
                <a:cubicBezTo>
                  <a:pt x="9996138" y="6488793"/>
                  <a:pt x="9996138" y="6488312"/>
                  <a:pt x="9996138" y="6487519"/>
                </a:cubicBezTo>
                <a:cubicBezTo>
                  <a:pt x="9996138" y="6486882"/>
                  <a:pt x="9996138" y="6486103"/>
                  <a:pt x="9996138" y="6485622"/>
                </a:cubicBezTo>
                <a:cubicBezTo>
                  <a:pt x="9996138" y="6223441"/>
                  <a:pt x="9886114" y="5986810"/>
                  <a:pt x="9709758" y="581829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pic>
        <p:nvPicPr>
          <p:cNvPr id="4" name="PA-图片 3"/>
          <p:cNvPicPr>
            <a:picLocks noChangeAspect="1"/>
          </p:cNvPicPr>
          <p:nvPr>
            <p:custDataLst>
              <p:tags r:id="rId6"/>
            </p:custDataLst>
          </p:nvPr>
        </p:nvPicPr>
        <p:blipFill>
          <a:blip r:embed="rId15" cstate="email"/>
          <a:srcRect/>
          <a:stretch>
            <a:fillRect/>
          </a:stretch>
        </p:blipFill>
        <p:spPr>
          <a:xfrm>
            <a:off x="492760" y="2994660"/>
            <a:ext cx="2954655" cy="2217420"/>
          </a:xfrm>
          <a:prstGeom prst="rect">
            <a:avLst/>
          </a:prstGeom>
        </p:spPr>
      </p:pic>
      <p:sp>
        <p:nvSpPr>
          <p:cNvPr id="18" name="Title 6"/>
          <p:cNvSpPr txBox="1"/>
          <p:nvPr>
            <p:custDataLst>
              <p:tags r:id="rId7"/>
            </p:custDataLst>
          </p:nvPr>
        </p:nvSpPr>
        <p:spPr>
          <a:xfrm>
            <a:off x="899617" y="822343"/>
            <a:ext cx="7564754" cy="1082165"/>
          </a:xfrm>
          <a:prstGeom prst="rect">
            <a:avLst/>
          </a:prstGeom>
          <a:noFill/>
          <a:ln w="3175">
            <a:noFill/>
            <a:prstDash val="dash"/>
          </a:ln>
        </p:spPr>
        <p:txBody>
          <a:bodyPr wrap="square" lIns="54000" tIns="27000" rIns="54000" bIns="27000" anchor="ctr" anchorCtr="1">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ctr">
              <a:lnSpc>
                <a:spcPct val="130000"/>
              </a:lnSpc>
              <a:spcBef>
                <a:spcPts val="0"/>
              </a:spcBef>
              <a:spcAft>
                <a:spcPts val="0"/>
              </a:spcAft>
              <a:buSzPct val="100000"/>
              <a:defRPr/>
            </a:pPr>
            <a:r>
              <a:rPr kumimoji="0" lang="zh-CN" altLang="en-US" sz="3600" b="1" i="0" kern="1200" cap="none" spc="0" normalizeH="0" dirty="0">
                <a:solidFill>
                  <a:srgbClr val="0033CC"/>
                </a:solidFill>
                <a:latin typeface="黑体" panose="02010609060101010101" pitchFamily="49" charset="-122"/>
                <a:ea typeface="黑体" panose="02010609060101010101" pitchFamily="49" charset="-122"/>
                <a:cs typeface="+mn-ea"/>
                <a:sym typeface="+mn-ea"/>
              </a:rPr>
              <a:t>如何反思？</a:t>
            </a:r>
            <a:endParaRPr kumimoji="0" lang="zh-CN" altLang="en-US" sz="3000" b="1" i="0" kern="1200" cap="none" spc="150" normalizeH="0" noProof="0" dirty="0">
              <a:ln w="3175">
                <a:noFill/>
                <a:prstDash val="dash"/>
              </a:ln>
              <a:solidFill>
                <a:srgbClr val="0000FF"/>
              </a:solidFill>
              <a:effectLst/>
              <a:latin typeface="Arial" panose="020B0604020202020204" pitchFamily="34" charset="0"/>
              <a:ea typeface="微软雅黑" panose="020B0503020204020204" charset="-122"/>
              <a:cs typeface="微软雅黑" panose="020B0503020204020204" charset="-122"/>
              <a:sym typeface="+mn-ea"/>
            </a:endParaRPr>
          </a:p>
        </p:txBody>
      </p:sp>
      <p:cxnSp>
        <p:nvCxnSpPr>
          <p:cNvPr id="20" name="直接连接符 19"/>
          <p:cNvCxnSpPr/>
          <p:nvPr>
            <p:custDataLst>
              <p:tags r:id="rId8"/>
            </p:custDataLst>
          </p:nvPr>
        </p:nvCxnSpPr>
        <p:spPr>
          <a:xfrm>
            <a:off x="8569325" y="1183005"/>
            <a:ext cx="1524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9"/>
            </p:custDataLst>
          </p:nvPr>
        </p:nvCxnSpPr>
        <p:spPr>
          <a:xfrm>
            <a:off x="8569325" y="1238885"/>
            <a:ext cx="1168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custDataLst>
              <p:tags r:id="rId10"/>
            </p:custDataLst>
          </p:nvPr>
        </p:nvSpPr>
        <p:spPr>
          <a:xfrm>
            <a:off x="353286" y="1032585"/>
            <a:ext cx="1257300" cy="330835"/>
          </a:xfrm>
          <a:prstGeom prst="rect">
            <a:avLst/>
          </a:prstGeom>
          <a:noFill/>
        </p:spPr>
        <p:txBody>
          <a:bodyPr vert="horz" wrap="square" rtlCol="0">
            <a:spAutoFit/>
          </a:bodyPr>
          <a:lstStyle/>
          <a:p>
            <a:pPr lvl="0">
              <a:lnSpc>
                <a:spcPct val="130000"/>
              </a:lnSpc>
              <a:spcBef>
                <a:spcPts val="1000"/>
              </a:spcBef>
              <a:spcAft>
                <a:spcPts val="1000"/>
              </a:spcAft>
            </a:pPr>
            <a:r>
              <a:rPr lang="en-US" altLang="zh-CN" sz="1200" b="1"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sym typeface="+mn-ea"/>
              </a:rPr>
              <a:t>2019 / </a:t>
            </a:r>
            <a:r>
              <a:rPr lang="en-US" altLang="zh-CN" sz="9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sym typeface="+mn-ea"/>
              </a:rPr>
              <a:t>2018</a:t>
            </a:r>
            <a:endParaRPr lang="zh-CN" altLang="en-US" sz="9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 calcmode="lin" valueType="num">
                                      <p:cBhvr additive="base">
                                        <p:cTn id="6" dur="500" fill="hold">
                                          <p:stCondLst>
                                            <p:cond delay="0"/>
                                          </p:stCondLst>
                                        </p:cTn>
                                        <p:tgtEl>
                                          <p:spTgt spid="4"/>
                                        </p:tgtEl>
                                        <p:attrNameLst>
                                          <p:attrName>ppt_x</p:attrName>
                                        </p:attrNameLst>
                                      </p:cBhvr>
                                      <p:tavLst>
                                        <p:tav tm="0">
                                          <p:val>
                                            <p:strVal val="ppt_x"/>
                                          </p:val>
                                        </p:tav>
                                        <p:tav tm="100000">
                                          <p:val>
                                            <p:strVal val="#ppt_x+0.275879"/>
                                          </p:val>
                                        </p:tav>
                                      </p:tavLst>
                                    </p:anim>
                                    <p:anim calcmode="lin" valueType="num">
                                      <p:cBhvr additive="base">
                                        <p:cTn id="7" dur="500" fill="hold">
                                          <p:stCondLst>
                                            <p:cond delay="0"/>
                                          </p:stCondLst>
                                        </p:cTn>
                                        <p:tgtEl>
                                          <p:spTgt spid="4"/>
                                        </p:tgtEl>
                                        <p:attrNameLst>
                                          <p:attrName>ppt_y</p:attrName>
                                        </p:attrNameLst>
                                      </p:cBhvr>
                                      <p:tavLst>
                                        <p:tav tm="0">
                                          <p:val>
                                            <p:strVal val="ppt_y"/>
                                          </p:val>
                                        </p:tav>
                                        <p:tav tm="100000">
                                          <p:val>
                                            <p:strVal val="#ppt_y+-1.76606e-07"/>
                                          </p:val>
                                        </p:tav>
                                      </p:tavLst>
                                    </p:anim>
                                    <p:anim calcmode="lin" valueType="num">
                                      <p:cBhvr additive="base">
                                        <p:cTn id="8" dur="500" fill="hold">
                                          <p:stCondLst>
                                            <p:cond delay="0"/>
                                          </p:stCondLst>
                                        </p:cTn>
                                        <p:tgtEl>
                                          <p:spTgt spid="4"/>
                                        </p:tgtEl>
                                        <p:attrNameLst>
                                          <p:attrName>ppt_w</p:attrName>
                                        </p:attrNameLst>
                                      </p:cBhvr>
                                      <p:tavLst>
                                        <p:tav tm="0">
                                          <p:val>
                                            <p:strVal val="ppt_w"/>
                                          </p:val>
                                        </p:tav>
                                        <p:tav tm="100000">
                                          <p:val>
                                            <p:strVal val="#ppt_w+0.0795636"/>
                                          </p:val>
                                        </p:tav>
                                      </p:tavLst>
                                    </p:anim>
                                    <p:anim calcmode="lin" valueType="num">
                                      <p:cBhvr additive="base">
                                        <p:cTn id="9" dur="500" fill="hold">
                                          <p:stCondLst>
                                            <p:cond delay="0"/>
                                          </p:stCondLst>
                                        </p:cTn>
                                        <p:tgtEl>
                                          <p:spTgt spid="4"/>
                                        </p:tgtEl>
                                        <p:attrNameLst>
                                          <p:attrName>ppt_h</p:attrName>
                                        </p:attrNameLst>
                                      </p:cBhvr>
                                      <p:tavLst>
                                        <p:tav tm="0">
                                          <p:val>
                                            <p:strVal val="ppt_h"/>
                                          </p:val>
                                        </p:tav>
                                        <p:tav tm="100000">
                                          <p:val>
                                            <p:strVal val="#ppt_h+0.0794803"/>
                                          </p:val>
                                        </p:tav>
                                      </p:tavLst>
                                    </p:anim>
                                  </p:childTnLst>
                                </p:cTn>
                              </p:par>
                              <p:par>
                                <p:cTn id="10" presetID="35" presetClass="path" presetSubtype="0" accel="50000" decel="50000" fill="hold" nodeType="withEffect">
                                  <p:stCondLst>
                                    <p:cond delay="0"/>
                                  </p:stCondLst>
                                  <p:childTnLst>
                                    <p:anim calcmode="lin" valueType="num">
                                      <p:cBhvr additive="base">
                                        <p:cTn id="11" dur="500" fill="hold">
                                          <p:stCondLst>
                                            <p:cond delay="0"/>
                                          </p:stCondLst>
                                        </p:cTn>
                                        <p:tgtEl>
                                          <p:spTgt spid="2"/>
                                        </p:tgtEl>
                                        <p:attrNameLst>
                                          <p:attrName>ppt_x</p:attrName>
                                        </p:attrNameLst>
                                      </p:cBhvr>
                                      <p:tavLst>
                                        <p:tav tm="0">
                                          <p:val>
                                            <p:strVal val="ppt_x"/>
                                          </p:val>
                                        </p:tav>
                                        <p:tav tm="100000">
                                          <p:val>
                                            <p:strVal val="#ppt_x+0.275987"/>
                                          </p:val>
                                        </p:tav>
                                      </p:tavLst>
                                    </p:anim>
                                    <p:anim calcmode="lin" valueType="num">
                                      <p:cBhvr additive="base">
                                        <p:cTn id="12" dur="500" fill="hold">
                                          <p:stCondLst>
                                            <p:cond delay="0"/>
                                          </p:stCondLst>
                                        </p:cTn>
                                        <p:tgtEl>
                                          <p:spTgt spid="2"/>
                                        </p:tgtEl>
                                        <p:attrNameLst>
                                          <p:attrName>ppt_y</p:attrName>
                                        </p:attrNameLst>
                                      </p:cBhvr>
                                      <p:tavLst>
                                        <p:tav tm="0">
                                          <p:val>
                                            <p:strVal val="ppt_y"/>
                                          </p:val>
                                        </p:tav>
                                        <p:tav tm="100000">
                                          <p:val>
                                            <p:strVal val="#ppt_y+-9.34389e-05"/>
                                          </p:val>
                                        </p:tav>
                                      </p:tavLst>
                                    </p:anim>
                                    <p:anim calcmode="lin" valueType="num">
                                      <p:cBhvr additive="base">
                                        <p:cTn id="13" dur="500" fill="hold">
                                          <p:stCondLst>
                                            <p:cond delay="0"/>
                                          </p:stCondLst>
                                        </p:cTn>
                                        <p:tgtEl>
                                          <p:spTgt spid="2"/>
                                        </p:tgtEl>
                                        <p:attrNameLst>
                                          <p:attrName>ppt_w</p:attrName>
                                        </p:attrNameLst>
                                      </p:cBhvr>
                                      <p:tavLst>
                                        <p:tav tm="0">
                                          <p:val>
                                            <p:strVal val="ppt_w"/>
                                          </p:val>
                                        </p:tav>
                                        <p:tav tm="100000">
                                          <p:val>
                                            <p:strVal val="#ppt_w+-0.079631"/>
                                          </p:val>
                                        </p:tav>
                                      </p:tavLst>
                                    </p:anim>
                                    <p:anim calcmode="lin" valueType="num">
                                      <p:cBhvr additive="base">
                                        <p:cTn id="14" dur="500" fill="hold">
                                          <p:stCondLst>
                                            <p:cond delay="0"/>
                                          </p:stCondLst>
                                        </p:cTn>
                                        <p:tgtEl>
                                          <p:spTgt spid="2"/>
                                        </p:tgtEl>
                                        <p:attrNameLst>
                                          <p:attrName>ppt_h</p:attrName>
                                        </p:attrNameLst>
                                      </p:cBhvr>
                                      <p:tavLst>
                                        <p:tav tm="0">
                                          <p:val>
                                            <p:strVal val="ppt_h"/>
                                          </p:val>
                                        </p:tav>
                                        <p:tav tm="100000">
                                          <p:val>
                                            <p:strVal val="#ppt_h+-0.0796675"/>
                                          </p:val>
                                        </p:tav>
                                      </p:tavLst>
                                    </p:anim>
                                  </p:childTnLst>
                                </p:cTn>
                              </p:par>
                              <p:par>
                                <p:cTn id="15" presetID="35" presetClass="path" presetSubtype="0" accel="50000" decel="50000" fill="hold" nodeType="withEffect">
                                  <p:stCondLst>
                                    <p:cond delay="0"/>
                                  </p:stCondLst>
                                  <p:childTnLst>
                                    <p:anim calcmode="lin" valueType="num">
                                      <p:cBhvr additive="base">
                                        <p:cTn id="16" dur="500" fill="hold">
                                          <p:stCondLst>
                                            <p:cond delay="0"/>
                                          </p:stCondLst>
                                        </p:cTn>
                                        <p:tgtEl>
                                          <p:spTgt spid="6"/>
                                        </p:tgtEl>
                                        <p:attrNameLst>
                                          <p:attrName>ppt_x</p:attrName>
                                        </p:attrNameLst>
                                      </p:cBhvr>
                                      <p:tavLst>
                                        <p:tav tm="0">
                                          <p:val>
                                            <p:strVal val="ppt_x"/>
                                          </p:val>
                                        </p:tav>
                                        <p:tav tm="40000">
                                          <p:val>
                                            <p:fltVal val="1.22597"/>
                                          </p:val>
                                        </p:tav>
                                        <p:tav tm="50000">
                                          <p:val>
                                            <p:fltVal val="1.22597"/>
                                          </p:val>
                                        </p:tav>
                                        <p:tav tm="55000">
                                          <p:val>
                                            <p:fltVal val="-0.22603"/>
                                          </p:val>
                                        </p:tav>
                                        <p:tav tm="60000">
                                          <p:val>
                                            <p:fltVal val="-0.22603"/>
                                          </p:val>
                                        </p:tav>
                                        <p:tav tm="100000">
                                          <p:val>
                                            <p:fltVal val="0.22408"/>
                                          </p:val>
                                        </p:tav>
                                      </p:tavLst>
                                    </p:anim>
                                    <p:anim calcmode="lin" valueType="num">
                                      <p:cBhvr additive="base">
                                        <p:cTn id="17" dur="500" fill="hold">
                                          <p:stCondLst>
                                            <p:cond delay="0"/>
                                          </p:stCondLst>
                                        </p:cTn>
                                        <p:tgtEl>
                                          <p:spTgt spid="6"/>
                                        </p:tgtEl>
                                        <p:attrNameLst>
                                          <p:attrName>ppt_y</p:attrName>
                                        </p:attrNameLst>
                                      </p:cBhvr>
                                      <p:tavLst>
                                        <p:tav tm="0">
                                          <p:val>
                                            <p:strVal val="ppt_y"/>
                                          </p:val>
                                        </p:tav>
                                        <p:tav tm="40000">
                                          <p:val>
                                            <p:strVal val="ppt_y"/>
                                          </p:val>
                                        </p:tav>
                                        <p:tav tm="50000">
                                          <p:val>
                                            <p:fltVal val="1.4519"/>
                                          </p:val>
                                        </p:tav>
                                        <p:tav tm="55000">
                                          <p:val>
                                            <p:fltVal val="1.4519"/>
                                          </p:val>
                                        </p:tav>
                                        <p:tav tm="60000">
                                          <p:val>
                                            <p:fltVal val="0.63797"/>
                                          </p:val>
                                        </p:tav>
                                        <p:tav tm="100000">
                                          <p:val>
                                            <p:fltVal val="0.63797"/>
                                          </p:val>
                                        </p:tav>
                                      </p:tavLst>
                                    </p:anim>
                                    <p:anim calcmode="lin" valueType="num">
                                      <p:cBhvr additive="base">
                                        <p:cTn id="18" dur="500" fill="hold">
                                          <p:stCondLst>
                                            <p:cond delay="0"/>
                                          </p:stCondLst>
                                        </p:cTn>
                                        <p:tgtEl>
                                          <p:spTgt spid="6"/>
                                        </p:tgtEl>
                                        <p:attrNameLst>
                                          <p:attrName>ppt_w</p:attrName>
                                        </p:attrNameLst>
                                      </p:cBhvr>
                                      <p:tavLst>
                                        <p:tav tm="0">
                                          <p:val>
                                            <p:strVal val="ppt_w"/>
                                          </p:val>
                                        </p:tav>
                                        <p:tav tm="100000">
                                          <p:val>
                                            <p:strVal val="#ppt_w+6.73506e-05"/>
                                          </p:val>
                                        </p:tav>
                                      </p:tavLst>
                                    </p:anim>
                                    <p:anim calcmode="lin" valueType="num">
                                      <p:cBhvr additive="base">
                                        <p:cTn id="19" dur="500" fill="hold">
                                          <p:stCondLst>
                                            <p:cond delay="0"/>
                                          </p:stCondLst>
                                        </p:cTn>
                                        <p:tgtEl>
                                          <p:spTgt spid="6"/>
                                        </p:tgtEl>
                                        <p:attrNameLst>
                                          <p:attrName>ppt_h</p:attrName>
                                        </p:attrNameLst>
                                      </p:cBhvr>
                                      <p:tavLst>
                                        <p:tav tm="0">
                                          <p:val>
                                            <p:strVal val="ppt_h"/>
                                          </p:val>
                                        </p:tav>
                                        <p:tav tm="100000">
                                          <p:val>
                                            <p:strVal val="#ppt_h+0.000187231"/>
                                          </p:val>
                                        </p:tav>
                                      </p:tavLst>
                                    </p:anim>
                                  </p:childTnLst>
                                </p:cTn>
                              </p:par>
                            </p:childTnLst>
                          </p:cTn>
                        </p:par>
                      </p:childTnLst>
                    </p:cTn>
                  </p:par>
                  <p:par>
                    <p:cTn id="20" fill="hold">
                      <p:stCondLst>
                        <p:cond delay="indefinite"/>
                      </p:stCondLst>
                      <p:childTnLst>
                        <p:par>
                          <p:cTn id="21" fill="hold">
                            <p:stCondLst>
                              <p:cond delay="0"/>
                            </p:stCondLst>
                            <p:childTnLst>
                              <p:par>
                                <p:cTn id="22" presetID="35" presetClass="path" presetSubtype="0" accel="50000" decel="50000" fill="hold" nodeType="clickEffect">
                                  <p:stCondLst>
                                    <p:cond delay="0"/>
                                  </p:stCondLst>
                                  <p:childTnLst>
                                    <p:anim calcmode="lin" valueType="num">
                                      <p:cBhvr additive="base">
                                        <p:cTn id="23" dur="500" fill="hold">
                                          <p:stCondLst>
                                            <p:cond delay="0"/>
                                          </p:stCondLst>
                                        </p:cTn>
                                        <p:tgtEl>
                                          <p:spTgt spid="4"/>
                                        </p:tgtEl>
                                        <p:attrNameLst>
                                          <p:attrName>ppt_x</p:attrName>
                                        </p:attrNameLst>
                                      </p:cBhvr>
                                      <p:tavLst>
                                        <p:tav tm="0">
                                          <p:val>
                                            <p:strVal val="ppt_x"/>
                                          </p:val>
                                        </p:tav>
                                        <p:tav tm="100000">
                                          <p:val>
                                            <p:strVal val="#ppt_x+0.551866"/>
                                          </p:val>
                                        </p:tav>
                                      </p:tavLst>
                                    </p:anim>
                                    <p:anim calcmode="lin" valueType="num">
                                      <p:cBhvr additive="base">
                                        <p:cTn id="24" dur="500" fill="hold">
                                          <p:stCondLst>
                                            <p:cond delay="0"/>
                                          </p:stCondLst>
                                        </p:cTn>
                                        <p:tgtEl>
                                          <p:spTgt spid="4"/>
                                        </p:tgtEl>
                                        <p:attrNameLst>
                                          <p:attrName>ppt_y</p:attrName>
                                        </p:attrNameLst>
                                      </p:cBhvr>
                                      <p:tavLst>
                                        <p:tav tm="0">
                                          <p:val>
                                            <p:strVal val="ppt_y"/>
                                          </p:val>
                                        </p:tav>
                                        <p:tav tm="100000">
                                          <p:val>
                                            <p:strVal val="#ppt_y+-9.36155e-05"/>
                                          </p:val>
                                        </p:tav>
                                      </p:tavLst>
                                    </p:anim>
                                    <p:anim calcmode="lin" valueType="num">
                                      <p:cBhvr additive="base">
                                        <p:cTn id="25" dur="500" fill="hold">
                                          <p:stCondLst>
                                            <p:cond delay="0"/>
                                          </p:stCondLst>
                                        </p:cTn>
                                        <p:tgtEl>
                                          <p:spTgt spid="4"/>
                                        </p:tgtEl>
                                        <p:attrNameLst>
                                          <p:attrName>ppt_w</p:attrName>
                                        </p:attrNameLst>
                                      </p:cBhvr>
                                      <p:tavLst>
                                        <p:tav tm="0">
                                          <p:val>
                                            <p:strVal val="ppt_w"/>
                                          </p:val>
                                        </p:tav>
                                        <p:tav tm="100000">
                                          <p:val>
                                            <p:strVal val="#ppt_w+-6.73506e-05"/>
                                          </p:val>
                                        </p:tav>
                                      </p:tavLst>
                                    </p:anim>
                                    <p:anim calcmode="lin" valueType="num">
                                      <p:cBhvr additive="base">
                                        <p:cTn id="26" dur="500" fill="hold">
                                          <p:stCondLst>
                                            <p:cond delay="0"/>
                                          </p:stCondLst>
                                        </p:cTn>
                                        <p:tgtEl>
                                          <p:spTgt spid="4"/>
                                        </p:tgtEl>
                                        <p:attrNameLst>
                                          <p:attrName>ppt_h</p:attrName>
                                        </p:attrNameLst>
                                      </p:cBhvr>
                                      <p:tavLst>
                                        <p:tav tm="0">
                                          <p:val>
                                            <p:strVal val="ppt_h"/>
                                          </p:val>
                                        </p:tav>
                                        <p:tav tm="100000">
                                          <p:val>
                                            <p:strVal val="#ppt_h+-0.000187231"/>
                                          </p:val>
                                        </p:tav>
                                      </p:tavLst>
                                    </p:anim>
                                  </p:childTnLst>
                                </p:cTn>
                              </p:par>
                              <p:par>
                                <p:cTn id="27" presetID="35" presetClass="path" presetSubtype="0" accel="50000" decel="50000" fill="hold" nodeType="withEffect">
                                  <p:stCondLst>
                                    <p:cond delay="0"/>
                                  </p:stCondLst>
                                  <p:childTnLst>
                                    <p:anim calcmode="lin" valueType="num">
                                      <p:cBhvr additive="base">
                                        <p:cTn id="28" dur="500" fill="hold">
                                          <p:stCondLst>
                                            <p:cond delay="0"/>
                                          </p:stCondLst>
                                        </p:cTn>
                                        <p:tgtEl>
                                          <p:spTgt spid="2"/>
                                        </p:tgtEl>
                                        <p:attrNameLst>
                                          <p:attrName>ppt_x</p:attrName>
                                        </p:attrNameLst>
                                      </p:cBhvr>
                                      <p:tavLst>
                                        <p:tav tm="0">
                                          <p:val>
                                            <p:strVal val="ppt_x"/>
                                          </p:val>
                                        </p:tav>
                                        <p:tav tm="40000">
                                          <p:val>
                                            <p:fltVal val="1.22597"/>
                                          </p:val>
                                        </p:tav>
                                        <p:tav tm="50000">
                                          <p:val>
                                            <p:fltVal val="1.22597"/>
                                          </p:val>
                                        </p:tav>
                                        <p:tav tm="55000">
                                          <p:val>
                                            <p:fltVal val="-0.22603"/>
                                          </p:val>
                                        </p:tav>
                                        <p:tav tm="60000">
                                          <p:val>
                                            <p:fltVal val="-0.22603"/>
                                          </p:val>
                                        </p:tav>
                                        <p:tav tm="100000">
                                          <p:val>
                                            <p:fltVal val="0.22408"/>
                                          </p:val>
                                        </p:tav>
                                      </p:tavLst>
                                    </p:anim>
                                    <p:anim calcmode="lin" valueType="num">
                                      <p:cBhvr additive="base">
                                        <p:cTn id="29" dur="500" fill="hold">
                                          <p:stCondLst>
                                            <p:cond delay="0"/>
                                          </p:stCondLst>
                                        </p:cTn>
                                        <p:tgtEl>
                                          <p:spTgt spid="2"/>
                                        </p:tgtEl>
                                        <p:attrNameLst>
                                          <p:attrName>ppt_y</p:attrName>
                                        </p:attrNameLst>
                                      </p:cBhvr>
                                      <p:tavLst>
                                        <p:tav tm="0">
                                          <p:val>
                                            <p:strVal val="ppt_y"/>
                                          </p:val>
                                        </p:tav>
                                        <p:tav tm="40000">
                                          <p:val>
                                            <p:strVal val="ppt_y"/>
                                          </p:val>
                                        </p:tav>
                                        <p:tav tm="50000">
                                          <p:val>
                                            <p:fltVal val="1.4519"/>
                                          </p:val>
                                        </p:tav>
                                        <p:tav tm="55000">
                                          <p:val>
                                            <p:fltVal val="1.4519"/>
                                          </p:val>
                                        </p:tav>
                                        <p:tav tm="60000">
                                          <p:val>
                                            <p:fltVal val="0.63797"/>
                                          </p:val>
                                        </p:tav>
                                        <p:tav tm="100000">
                                          <p:val>
                                            <p:fltVal val="0.63797"/>
                                          </p:val>
                                        </p:tav>
                                      </p:tavLst>
                                    </p:anim>
                                    <p:anim calcmode="lin" valueType="num">
                                      <p:cBhvr additive="base">
                                        <p:cTn id="30" dur="500" fill="hold">
                                          <p:stCondLst>
                                            <p:cond delay="0"/>
                                          </p:stCondLst>
                                        </p:cTn>
                                        <p:tgtEl>
                                          <p:spTgt spid="2"/>
                                        </p:tgtEl>
                                        <p:attrNameLst>
                                          <p:attrName>ppt_w</p:attrName>
                                        </p:attrNameLst>
                                      </p:cBhvr>
                                      <p:tavLst>
                                        <p:tav tm="0">
                                          <p:val>
                                            <p:strVal val="ppt_w"/>
                                          </p:val>
                                        </p:tav>
                                        <p:tav tm="100000">
                                          <p:val>
                                            <p:strVal val="#ppt_w+-0.0795636"/>
                                          </p:val>
                                        </p:tav>
                                      </p:tavLst>
                                    </p:anim>
                                    <p:anim calcmode="lin" valueType="num">
                                      <p:cBhvr additive="base">
                                        <p:cTn id="31" dur="500" fill="hold">
                                          <p:stCondLst>
                                            <p:cond delay="0"/>
                                          </p:stCondLst>
                                        </p:cTn>
                                        <p:tgtEl>
                                          <p:spTgt spid="2"/>
                                        </p:tgtEl>
                                        <p:attrNameLst>
                                          <p:attrName>ppt_h</p:attrName>
                                        </p:attrNameLst>
                                      </p:cBhvr>
                                      <p:tavLst>
                                        <p:tav tm="0">
                                          <p:val>
                                            <p:strVal val="ppt_h"/>
                                          </p:val>
                                        </p:tav>
                                        <p:tav tm="100000">
                                          <p:val>
                                            <p:strVal val="#ppt_h+-0.0794803"/>
                                          </p:val>
                                        </p:tav>
                                      </p:tavLst>
                                    </p:anim>
                                  </p:childTnLst>
                                </p:cTn>
                              </p:par>
                              <p:par>
                                <p:cTn id="32" presetID="35" presetClass="path" presetSubtype="0" accel="50000" decel="50000" fill="hold" nodeType="withEffect">
                                  <p:stCondLst>
                                    <p:cond delay="0"/>
                                  </p:stCondLst>
                                  <p:childTnLst>
                                    <p:anim calcmode="lin" valueType="num">
                                      <p:cBhvr additive="base">
                                        <p:cTn id="33" dur="500" fill="hold">
                                          <p:stCondLst>
                                            <p:cond delay="0"/>
                                          </p:stCondLst>
                                        </p:cTn>
                                        <p:tgtEl>
                                          <p:spTgt spid="6"/>
                                        </p:tgtEl>
                                        <p:attrNameLst>
                                          <p:attrName>ppt_x</p:attrName>
                                        </p:attrNameLst>
                                      </p:cBhvr>
                                      <p:tavLst>
                                        <p:tav tm="0">
                                          <p:val>
                                            <p:strVal val="ppt_x"/>
                                          </p:val>
                                        </p:tav>
                                        <p:tav tm="100000">
                                          <p:val>
                                            <p:strVal val="#ppt_x+-0.275987"/>
                                          </p:val>
                                        </p:tav>
                                      </p:tavLst>
                                    </p:anim>
                                    <p:anim calcmode="lin" valueType="num">
                                      <p:cBhvr additive="base">
                                        <p:cTn id="34" dur="500" fill="hold">
                                          <p:stCondLst>
                                            <p:cond delay="0"/>
                                          </p:stCondLst>
                                        </p:cTn>
                                        <p:tgtEl>
                                          <p:spTgt spid="6"/>
                                        </p:tgtEl>
                                        <p:attrNameLst>
                                          <p:attrName>ppt_y</p:attrName>
                                        </p:attrNameLst>
                                      </p:cBhvr>
                                      <p:tavLst>
                                        <p:tav tm="0">
                                          <p:val>
                                            <p:strVal val="ppt_y"/>
                                          </p:val>
                                        </p:tav>
                                        <p:tav tm="100000">
                                          <p:val>
                                            <p:strVal val="#ppt_y+9.34389e-05"/>
                                          </p:val>
                                        </p:tav>
                                      </p:tavLst>
                                    </p:anim>
                                    <p:anim calcmode="lin" valueType="num">
                                      <p:cBhvr additive="base">
                                        <p:cTn id="35" dur="500" fill="hold">
                                          <p:stCondLst>
                                            <p:cond delay="0"/>
                                          </p:stCondLst>
                                        </p:cTn>
                                        <p:tgtEl>
                                          <p:spTgt spid="6"/>
                                        </p:tgtEl>
                                        <p:attrNameLst>
                                          <p:attrName>ppt_w</p:attrName>
                                        </p:attrNameLst>
                                      </p:cBhvr>
                                      <p:tavLst>
                                        <p:tav tm="0">
                                          <p:val>
                                            <p:strVal val="ppt_w"/>
                                          </p:val>
                                        </p:tav>
                                        <p:tav tm="100000">
                                          <p:val>
                                            <p:strVal val="#ppt_w+0.079631"/>
                                          </p:val>
                                        </p:tav>
                                      </p:tavLst>
                                    </p:anim>
                                    <p:anim calcmode="lin" valueType="num">
                                      <p:cBhvr additive="base">
                                        <p:cTn id="36" dur="500" fill="hold">
                                          <p:stCondLst>
                                            <p:cond delay="0"/>
                                          </p:stCondLst>
                                        </p:cTn>
                                        <p:tgtEl>
                                          <p:spTgt spid="6"/>
                                        </p:tgtEl>
                                        <p:attrNameLst>
                                          <p:attrName>ppt_h</p:attrName>
                                        </p:attrNameLst>
                                      </p:cBhvr>
                                      <p:tavLst>
                                        <p:tav tm="0">
                                          <p:val>
                                            <p:strVal val="ppt_h"/>
                                          </p:val>
                                        </p:tav>
                                        <p:tav tm="100000">
                                          <p:val>
                                            <p:strVal val="#ppt_h+0.0796675"/>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t01300edeb0d00f8210.jpg"/>
          <p:cNvPicPr>
            <a:picLocks noChangeAspect="1"/>
          </p:cNvPicPr>
          <p:nvPr/>
        </p:nvPicPr>
        <p:blipFill>
          <a:blip r:embed="rId3" cstate="email"/>
          <a:srcRect/>
          <a:stretch>
            <a:fillRect/>
          </a:stretch>
        </p:blipFill>
        <p:spPr>
          <a:xfrm>
            <a:off x="1446213" y="3616325"/>
            <a:ext cx="1449387" cy="1330325"/>
          </a:xfrm>
          <a:prstGeom prst="rect">
            <a:avLst/>
          </a:prstGeom>
          <a:noFill/>
          <a:ln w="9525">
            <a:noFill/>
          </a:ln>
        </p:spPr>
      </p:pic>
      <p:grpSp>
        <p:nvGrpSpPr>
          <p:cNvPr id="2" name="组合 30"/>
          <p:cNvGrpSpPr/>
          <p:nvPr/>
        </p:nvGrpSpPr>
        <p:grpSpPr>
          <a:xfrm>
            <a:off x="557530" y="1939925"/>
            <a:ext cx="3035300" cy="1793875"/>
            <a:chOff x="762000" y="2057400"/>
            <a:chExt cx="2830513" cy="1676400"/>
          </a:xfrm>
        </p:grpSpPr>
        <p:sp>
          <p:nvSpPr>
            <p:cNvPr id="9" name="Oval 30"/>
            <p:cNvSpPr>
              <a:spLocks noChangeArrowheads="1"/>
            </p:cNvSpPr>
            <p:nvPr/>
          </p:nvSpPr>
          <p:spPr bwMode="auto">
            <a:xfrm>
              <a:off x="762000" y="2057400"/>
              <a:ext cx="2830513" cy="1676400"/>
            </a:xfrm>
            <a:prstGeom prst="ellipse">
              <a:avLst/>
            </a:prstGeom>
            <a:solidFill>
              <a:schemeClr val="accent6">
                <a:lumMod val="60000"/>
                <a:lumOff val="40000"/>
              </a:schemeClr>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5870" name="Rectangle 30"/>
            <p:cNvSpPr/>
            <p:nvPr/>
          </p:nvSpPr>
          <p:spPr>
            <a:xfrm>
              <a:off x="1295400" y="2205335"/>
              <a:ext cx="1733168" cy="430227"/>
            </a:xfrm>
            <a:prstGeom prst="rect">
              <a:avLst/>
            </a:prstGeom>
            <a:noFill/>
            <a:ln w="9525">
              <a:noFill/>
            </a:ln>
          </p:spPr>
          <p:txBody>
            <a:bodyPr wrap="square">
              <a:spAutoFit/>
            </a:bodyPr>
            <a:lstStyle/>
            <a:p>
              <a:pPr algn="ctr" eaLnBrk="0" hangingPunct="0"/>
              <a:r>
                <a:rPr lang="en-US" altLang="zh-CN" sz="2400" b="1">
                  <a:latin typeface="黑体" panose="02010609060101010101" pitchFamily="49" charset="-122"/>
                  <a:ea typeface="黑体" panose="02010609060101010101" pitchFamily="49" charset="-122"/>
                </a:rPr>
                <a:t>1.</a:t>
              </a:r>
              <a:r>
                <a:rPr lang="zh-CN" altLang="en-US" sz="2400" b="1" dirty="0">
                  <a:latin typeface="黑体" panose="02010609060101010101" pitchFamily="49" charset="-122"/>
                  <a:ea typeface="黑体" panose="02010609060101010101" pitchFamily="49" charset="-122"/>
                </a:rPr>
                <a:t>教学设计</a:t>
              </a:r>
              <a:endParaRPr lang="en-US" altLang="x-none" sz="2400" b="1">
                <a:latin typeface="黑体" panose="02010609060101010101" pitchFamily="49" charset="-122"/>
                <a:ea typeface="黑体" panose="02010609060101010101" pitchFamily="49" charset="-122"/>
              </a:endParaRPr>
            </a:p>
          </p:txBody>
        </p:sp>
        <p:sp>
          <p:nvSpPr>
            <p:cNvPr id="17" name="Rectangle 30"/>
            <p:cNvSpPr>
              <a:spLocks noChangeArrowheads="1"/>
            </p:cNvSpPr>
            <p:nvPr/>
          </p:nvSpPr>
          <p:spPr bwMode="auto">
            <a:xfrm>
              <a:off x="838200" y="2609088"/>
              <a:ext cx="2743200" cy="861640"/>
            </a:xfrm>
            <a:prstGeom prst="rect">
              <a:avLst/>
            </a:prstGeom>
            <a:noFill/>
            <a:ln w="9525">
              <a:noFill/>
              <a:miter lim="800000"/>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背景分析，理念设计，</a:t>
              </a:r>
              <a:endParaRPr kumimoji="0" lang="en-US" altLang="zh-CN"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目标定位，经验借鉴</a:t>
              </a: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a:t>
              </a:r>
              <a:endParaRPr lang="en-US" altLang="zh-CN" b="1" dirty="0" smtClean="0">
                <a:solidFill>
                  <a:schemeClr val="tx1">
                    <a:lumMod val="75000"/>
                    <a:lumOff val="25000"/>
                  </a:schemeClr>
                </a:solidFill>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方法</a:t>
              </a: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选择</a:t>
              </a:r>
              <a:endParaRPr kumimoji="0" 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endParaRPr>
            </a:p>
          </p:txBody>
        </p:sp>
      </p:grpSp>
      <p:grpSp>
        <p:nvGrpSpPr>
          <p:cNvPr id="3" name="组合 34"/>
          <p:cNvGrpSpPr/>
          <p:nvPr/>
        </p:nvGrpSpPr>
        <p:grpSpPr>
          <a:xfrm>
            <a:off x="3962400" y="1939925"/>
            <a:ext cx="4343400" cy="1793875"/>
            <a:chOff x="3962400" y="2057400"/>
            <a:chExt cx="4267200" cy="1676400"/>
          </a:xfrm>
        </p:grpSpPr>
        <p:grpSp>
          <p:nvGrpSpPr>
            <p:cNvPr id="35864" name="组合 31"/>
            <p:cNvGrpSpPr/>
            <p:nvPr/>
          </p:nvGrpSpPr>
          <p:grpSpPr>
            <a:xfrm>
              <a:off x="5399088" y="2057400"/>
              <a:ext cx="2830512" cy="1676400"/>
              <a:chOff x="5399088" y="2057400"/>
              <a:chExt cx="2830512" cy="1676400"/>
            </a:xfrm>
          </p:grpSpPr>
          <p:sp>
            <p:nvSpPr>
              <p:cNvPr id="5" name="Oval 30"/>
              <p:cNvSpPr>
                <a:spLocks noChangeArrowheads="1"/>
              </p:cNvSpPr>
              <p:nvPr/>
            </p:nvSpPr>
            <p:spPr bwMode="auto">
              <a:xfrm>
                <a:off x="5399088" y="2057400"/>
                <a:ext cx="2830512" cy="1676400"/>
              </a:xfrm>
              <a:prstGeom prst="ellipse">
                <a:avLst/>
              </a:prstGeom>
              <a:solidFill>
                <a:schemeClr val="tx2">
                  <a:lumMod val="40000"/>
                  <a:lumOff val="60000"/>
                </a:schemeClr>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5867" name="Rectangle 30"/>
              <p:cNvSpPr/>
              <p:nvPr/>
            </p:nvSpPr>
            <p:spPr>
              <a:xfrm>
                <a:off x="5917019" y="2209800"/>
                <a:ext cx="1733167" cy="430227"/>
              </a:xfrm>
              <a:prstGeom prst="rect">
                <a:avLst/>
              </a:prstGeom>
              <a:noFill/>
              <a:ln w="9525">
                <a:noFill/>
              </a:ln>
            </p:spPr>
            <p:txBody>
              <a:bodyPr wrap="square">
                <a:spAutoFit/>
              </a:bodyPr>
              <a:lstStyle/>
              <a:p>
                <a:pPr algn="ctr" eaLnBrk="0" hangingPunct="0"/>
                <a:r>
                  <a:rPr lang="en-US" altLang="zh-CN" sz="2400" b="1">
                    <a:latin typeface="黑体" panose="02010609060101010101" pitchFamily="49" charset="-122"/>
                    <a:ea typeface="黑体" panose="02010609060101010101" pitchFamily="49" charset="-122"/>
                  </a:rPr>
                  <a:t>2.</a:t>
                </a:r>
                <a:r>
                  <a:rPr lang="zh-CN" altLang="en-US" sz="2400" b="1" dirty="0">
                    <a:latin typeface="黑体" panose="02010609060101010101" pitchFamily="49" charset="-122"/>
                    <a:ea typeface="黑体" panose="02010609060101010101" pitchFamily="49" charset="-122"/>
                  </a:rPr>
                  <a:t>教学实践</a:t>
                </a:r>
                <a:endParaRPr lang="en-US" altLang="x-none" sz="2400" b="1">
                  <a:latin typeface="黑体" panose="02010609060101010101" pitchFamily="49" charset="-122"/>
                  <a:ea typeface="黑体" panose="02010609060101010101" pitchFamily="49" charset="-122"/>
                </a:endParaRPr>
              </a:p>
            </p:txBody>
          </p:sp>
          <p:sp>
            <p:nvSpPr>
              <p:cNvPr id="18" name="Rectangle 30"/>
              <p:cNvSpPr>
                <a:spLocks noChangeArrowheads="1"/>
              </p:cNvSpPr>
              <p:nvPr/>
            </p:nvSpPr>
            <p:spPr bwMode="auto">
              <a:xfrm>
                <a:off x="5486401" y="2642807"/>
                <a:ext cx="2743199" cy="861640"/>
              </a:xfrm>
              <a:prstGeom prst="rect">
                <a:avLst/>
              </a:prstGeom>
              <a:noFill/>
              <a:ln w="9525">
                <a:noFill/>
                <a:miter lim="800000"/>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提出问题，主导探究、</a:t>
                </a:r>
                <a:endParaRPr kumimoji="0" lang="en-US" altLang="zh-CN"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endParaRPr>
              </a:p>
              <a:p>
                <a:pPr lvl="0" algn="ctr" rtl="0" eaLnBrk="0" hangingPunct="0">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分析释疑</a:t>
                </a: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a:t>
                </a:r>
                <a:r>
                  <a:rPr lang="zh-CN" altLang="en-US" b="1" dirty="0" smtClean="0">
                    <a:solidFill>
                      <a:schemeClr val="tx1">
                        <a:lumMod val="75000"/>
                        <a:lumOff val="25000"/>
                      </a:schemeClr>
                    </a:solidFill>
                    <a:latin typeface="黑体" panose="02010609060101010101" pitchFamily="49" charset="-122"/>
                    <a:ea typeface="黑体" panose="02010609060101010101" pitchFamily="49" charset="-122"/>
                    <a:cs typeface="+mn-cs"/>
                  </a:rPr>
                  <a:t>启发教学，</a:t>
                </a:r>
                <a:endParaRPr kumimoji="0" lang="en-US" altLang="zh-CN"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教学质控</a:t>
                </a:r>
                <a:endParaRPr kumimoji="0" 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endParaRPr>
              </a:p>
            </p:txBody>
          </p:sp>
        </p:grpSp>
        <p:sp>
          <p:nvSpPr>
            <p:cNvPr id="21" name="右箭头 20"/>
            <p:cNvSpPr/>
            <p:nvPr/>
          </p:nvSpPr>
          <p:spPr>
            <a:xfrm>
              <a:off x="3962400" y="2667000"/>
              <a:ext cx="977900" cy="484188"/>
            </a:xfrm>
            <a:prstGeom prst="rightArrow">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6" name="组合 36"/>
          <p:cNvGrpSpPr/>
          <p:nvPr/>
        </p:nvGrpSpPr>
        <p:grpSpPr>
          <a:xfrm>
            <a:off x="574675" y="4826000"/>
            <a:ext cx="4365625" cy="1824355"/>
            <a:chOff x="699068" y="4876800"/>
            <a:chExt cx="4241740" cy="1676400"/>
          </a:xfrm>
        </p:grpSpPr>
        <p:grpSp>
          <p:nvGrpSpPr>
            <p:cNvPr id="35859" name="组合 33"/>
            <p:cNvGrpSpPr/>
            <p:nvPr/>
          </p:nvGrpSpPr>
          <p:grpSpPr>
            <a:xfrm>
              <a:off x="699068" y="4876800"/>
              <a:ext cx="2910296" cy="1676400"/>
              <a:chOff x="699068" y="4876800"/>
              <a:chExt cx="2910296" cy="1676400"/>
            </a:xfrm>
          </p:grpSpPr>
          <p:sp>
            <p:nvSpPr>
              <p:cNvPr id="35861" name="Oval 30"/>
              <p:cNvSpPr/>
              <p:nvPr/>
            </p:nvSpPr>
            <p:spPr>
              <a:xfrm>
                <a:off x="762000" y="4876800"/>
                <a:ext cx="2830513" cy="1676400"/>
              </a:xfrm>
              <a:prstGeom prst="ellipse">
                <a:avLst/>
              </a:prstGeom>
              <a:solidFill>
                <a:schemeClr val="accent1">
                  <a:lumMod val="40000"/>
                  <a:lumOff val="60000"/>
                </a:schemeClr>
              </a:solidFill>
              <a:ln w="9525">
                <a:noFill/>
              </a:ln>
            </p:spPr>
            <p:txBody>
              <a:bodyPr wrap="none" anchor="ctr"/>
              <a:lstStyle/>
              <a:p>
                <a:endParaRPr lang="zh-CN" altLang="en-US" dirty="0">
                  <a:latin typeface="Tahoma" panose="020B0604030504040204" pitchFamily="34" charset="0"/>
                </a:endParaRPr>
              </a:p>
            </p:txBody>
          </p:sp>
          <p:sp>
            <p:nvSpPr>
              <p:cNvPr id="35862" name="Rectangle 30"/>
              <p:cNvSpPr/>
              <p:nvPr/>
            </p:nvSpPr>
            <p:spPr>
              <a:xfrm>
                <a:off x="990600" y="5090671"/>
                <a:ext cx="2351926" cy="423039"/>
              </a:xfrm>
              <a:prstGeom prst="rect">
                <a:avLst/>
              </a:prstGeom>
              <a:noFill/>
              <a:ln w="9525">
                <a:noFill/>
              </a:ln>
            </p:spPr>
            <p:txBody>
              <a:bodyPr wrap="square">
                <a:spAutoFit/>
              </a:bodyPr>
              <a:lstStyle/>
              <a:p>
                <a:pPr algn="ctr" eaLnBrk="0" hangingPunct="0"/>
                <a:r>
                  <a:rPr lang="en-US" altLang="zh-CN" sz="2400" b="1">
                    <a:latin typeface="黑体" panose="02010609060101010101" pitchFamily="49" charset="-122"/>
                    <a:ea typeface="黑体" panose="02010609060101010101" pitchFamily="49" charset="-122"/>
                  </a:rPr>
                  <a:t>4.</a:t>
                </a:r>
                <a:r>
                  <a:rPr lang="zh-CN" altLang="en-US" sz="2400" b="1" dirty="0">
                    <a:latin typeface="黑体" panose="02010609060101010101" pitchFamily="49" charset="-122"/>
                    <a:ea typeface="黑体" panose="02010609060101010101" pitchFamily="49" charset="-122"/>
                  </a:rPr>
                  <a:t>新的教学设计</a:t>
                </a:r>
                <a:endParaRPr lang="en-US" altLang="x-none" sz="2400" b="1">
                  <a:latin typeface="黑体" panose="02010609060101010101" pitchFamily="49" charset="-122"/>
                  <a:ea typeface="黑体" panose="02010609060101010101" pitchFamily="49" charset="-122"/>
                </a:endParaRPr>
              </a:p>
            </p:txBody>
          </p:sp>
          <p:sp>
            <p:nvSpPr>
              <p:cNvPr id="20" name="Rectangle 30"/>
              <p:cNvSpPr>
                <a:spLocks noChangeArrowheads="1"/>
              </p:cNvSpPr>
              <p:nvPr/>
            </p:nvSpPr>
            <p:spPr bwMode="auto">
              <a:xfrm>
                <a:off x="699068" y="5511649"/>
                <a:ext cx="2910296" cy="592838"/>
              </a:xfrm>
              <a:prstGeom prst="rect">
                <a:avLst/>
              </a:prstGeom>
              <a:noFill/>
              <a:ln w="9525">
                <a:noFill/>
                <a:miter lim="800000"/>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smtClean="0">
                    <a:ln>
                      <a:noFill/>
                    </a:ln>
                    <a:solidFill>
                      <a:schemeClr val="tx1">
                        <a:lumMod val="75000"/>
                        <a:lumOff val="25000"/>
                      </a:schemeClr>
                    </a:solidFill>
                    <a:effectLst/>
                    <a:uLnTx/>
                    <a:uFillTx/>
                    <a:latin typeface="+mn-ea"/>
                    <a:ea typeface="+mn-ea"/>
                    <a:cs typeface="+mn-cs"/>
                  </a:rPr>
                  <a:t>  </a:t>
                </a: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黑体" panose="02010609060101010101" pitchFamily="49" charset="-122"/>
                  </a:rPr>
                  <a:t>理念</a:t>
                </a: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黑体" panose="02010609060101010101" pitchFamily="49" charset="-122"/>
                  </a:rPr>
                  <a:t>引领，新</a:t>
                </a: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黑体" panose="02010609060101010101" pitchFamily="49" charset="-122"/>
                  </a:rPr>
                  <a:t>目标树立</a:t>
                </a: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黑体" panose="02010609060101010101" pitchFamily="49" charset="-122"/>
                  </a:rPr>
                  <a:t>，</a:t>
                </a:r>
                <a:endParaRPr kumimoji="0" lang="en-US" altLang="zh-CN"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黑体" panose="02010609060101010101" pitchFamily="49" charset="-122"/>
                  </a:rPr>
                  <a:t>  方法</a:t>
                </a: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黑体" panose="02010609060101010101" pitchFamily="49" charset="-122"/>
                  </a:rPr>
                  <a:t>假设，</a:t>
                </a: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黑体" panose="02010609060101010101" pitchFamily="49" charset="-122"/>
                  </a:rPr>
                  <a:t>新观念确立，</a:t>
                </a:r>
                <a:endParaRPr kumimoji="0" 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23" name="右箭头 22"/>
            <p:cNvSpPr/>
            <p:nvPr/>
          </p:nvSpPr>
          <p:spPr>
            <a:xfrm rot="10800000">
              <a:off x="3962789" y="5459413"/>
              <a:ext cx="978019" cy="484187"/>
            </a:xfrm>
            <a:prstGeom prst="rightArrow">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8" name="组合 35"/>
          <p:cNvGrpSpPr/>
          <p:nvPr/>
        </p:nvGrpSpPr>
        <p:grpSpPr>
          <a:xfrm>
            <a:off x="5399405" y="3733800"/>
            <a:ext cx="3139440" cy="2916555"/>
            <a:chOff x="5399087" y="3847214"/>
            <a:chExt cx="2906713" cy="2705986"/>
          </a:xfrm>
        </p:grpSpPr>
        <p:grpSp>
          <p:nvGrpSpPr>
            <p:cNvPr id="35854" name="组合 32"/>
            <p:cNvGrpSpPr/>
            <p:nvPr/>
          </p:nvGrpSpPr>
          <p:grpSpPr>
            <a:xfrm>
              <a:off x="5399087" y="4876800"/>
              <a:ext cx="2906713" cy="1676400"/>
              <a:chOff x="5399087" y="4876800"/>
              <a:chExt cx="2906713" cy="1676400"/>
            </a:xfrm>
          </p:grpSpPr>
          <p:sp>
            <p:nvSpPr>
              <p:cNvPr id="35856" name="Oval 30"/>
              <p:cNvSpPr/>
              <p:nvPr/>
            </p:nvSpPr>
            <p:spPr>
              <a:xfrm>
                <a:off x="5399087" y="4876800"/>
                <a:ext cx="2830513" cy="1676400"/>
              </a:xfrm>
              <a:prstGeom prst="ellipse">
                <a:avLst/>
              </a:prstGeom>
              <a:solidFill>
                <a:srgbClr val="00B0F0"/>
              </a:solidFill>
              <a:ln w="9525">
                <a:noFill/>
              </a:ln>
            </p:spPr>
            <p:txBody>
              <a:bodyPr wrap="none" anchor="ctr"/>
              <a:lstStyle/>
              <a:p>
                <a:endParaRPr lang="zh-CN" altLang="en-US" dirty="0">
                  <a:latin typeface="Tahoma" panose="020B0604030504040204" pitchFamily="34" charset="0"/>
                </a:endParaRPr>
              </a:p>
            </p:txBody>
          </p:sp>
          <p:sp>
            <p:nvSpPr>
              <p:cNvPr id="35857" name="Rectangle 30"/>
              <p:cNvSpPr/>
              <p:nvPr/>
            </p:nvSpPr>
            <p:spPr>
              <a:xfrm>
                <a:off x="5963033" y="5024735"/>
                <a:ext cx="1733167" cy="427137"/>
              </a:xfrm>
              <a:prstGeom prst="rect">
                <a:avLst/>
              </a:prstGeom>
              <a:noFill/>
              <a:ln w="9525">
                <a:noFill/>
              </a:ln>
            </p:spPr>
            <p:txBody>
              <a:bodyPr wrap="square">
                <a:spAutoFit/>
              </a:bodyPr>
              <a:lstStyle/>
              <a:p>
                <a:pPr algn="ctr" eaLnBrk="0" hangingPunct="0"/>
                <a:r>
                  <a:rPr lang="en-US" altLang="zh-CN" sz="2400" b="1">
                    <a:latin typeface="黑体" panose="02010609060101010101" pitchFamily="49" charset="-122"/>
                    <a:ea typeface="黑体" panose="02010609060101010101" pitchFamily="49" charset="-122"/>
                  </a:rPr>
                  <a:t>3.</a:t>
                </a:r>
                <a:r>
                  <a:rPr lang="zh-CN" altLang="en-US" sz="2400" b="1" dirty="0">
                    <a:latin typeface="黑体" panose="02010609060101010101" pitchFamily="49" charset="-122"/>
                    <a:ea typeface="黑体" panose="02010609060101010101" pitchFamily="49" charset="-122"/>
                  </a:rPr>
                  <a:t>教学反思</a:t>
                </a:r>
                <a:endParaRPr lang="en-US" altLang="x-none" sz="2400" b="1">
                  <a:latin typeface="黑体" panose="02010609060101010101" pitchFamily="49" charset="-122"/>
                  <a:ea typeface="黑体" panose="02010609060101010101" pitchFamily="49" charset="-122"/>
                </a:endParaRPr>
              </a:p>
            </p:txBody>
          </p:sp>
          <p:sp>
            <p:nvSpPr>
              <p:cNvPr id="19" name="Rectangle 30"/>
              <p:cNvSpPr>
                <a:spLocks noChangeArrowheads="1"/>
              </p:cNvSpPr>
              <p:nvPr/>
            </p:nvSpPr>
            <p:spPr bwMode="auto">
              <a:xfrm>
                <a:off x="5562599" y="5437644"/>
                <a:ext cx="2743201" cy="855452"/>
              </a:xfrm>
              <a:prstGeom prst="rect">
                <a:avLst/>
              </a:prstGeom>
              <a:noFill/>
              <a:ln w="9525">
                <a:noFill/>
                <a:miter lim="800000"/>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教学回顾，反馈分析，</a:t>
                </a:r>
                <a:endParaRPr kumimoji="0" lang="en-US" altLang="zh-CN"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效果检验，成败取舍，</a:t>
                </a:r>
                <a:endParaRPr kumimoji="0" lang="en-US" altLang="zh-CN"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构建认知</a:t>
                </a:r>
                <a:endParaRPr kumimoji="0" lang="en-US" b="1"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endParaRPr>
              </a:p>
            </p:txBody>
          </p:sp>
        </p:grpSp>
        <p:sp>
          <p:nvSpPr>
            <p:cNvPr id="24" name="下箭头 23"/>
            <p:cNvSpPr/>
            <p:nvPr/>
          </p:nvSpPr>
          <p:spPr>
            <a:xfrm>
              <a:off x="6526212" y="3847214"/>
              <a:ext cx="484187" cy="914163"/>
            </a:xfrm>
            <a:prstGeom prst="downArrow">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1" name="组合 37"/>
          <p:cNvGrpSpPr/>
          <p:nvPr/>
        </p:nvGrpSpPr>
        <p:grpSpPr>
          <a:xfrm>
            <a:off x="2988310" y="3200400"/>
            <a:ext cx="2743200" cy="2209800"/>
            <a:chOff x="2988310" y="3200400"/>
            <a:chExt cx="2743200" cy="2209800"/>
          </a:xfrm>
        </p:grpSpPr>
        <p:grpSp>
          <p:nvGrpSpPr>
            <p:cNvPr id="12" name="Group 72"/>
            <p:cNvGrpSpPr/>
            <p:nvPr/>
          </p:nvGrpSpPr>
          <p:grpSpPr bwMode="auto">
            <a:xfrm>
              <a:off x="3200400" y="3200400"/>
              <a:ext cx="2286000" cy="2209800"/>
              <a:chOff x="0" y="0"/>
              <a:chExt cx="1161" cy="1161"/>
            </a:xfrm>
            <a:solidFill>
              <a:srgbClr val="0033CC"/>
            </a:solidFill>
          </p:grpSpPr>
          <p:sp>
            <p:nvSpPr>
              <p:cNvPr id="26" name="AutoShape 73"/>
              <p:cNvSpPr>
                <a:spLocks noChangeArrowheads="1"/>
              </p:cNvSpPr>
              <p:nvPr/>
            </p:nvSpPr>
            <p:spPr bwMode="auto">
              <a:xfrm>
                <a:off x="0" y="0"/>
                <a:ext cx="1161" cy="1161"/>
              </a:xfrm>
              <a:prstGeom prst="diamond">
                <a:avLst/>
              </a:prstGeom>
              <a:grpFill/>
              <a:ln w="57150" cmpd="sng">
                <a:solidFill>
                  <a:srgbClr val="CDDCE9"/>
                </a:solidFill>
                <a:miter lim="800000"/>
              </a:ln>
              <a:effectLst>
                <a:prstShdw prst="shdw17" dist="17961" dir="2700000">
                  <a:srgbClr val="7B848C"/>
                </a:prst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7" name="AutoShape 74"/>
              <p:cNvSpPr>
                <a:spLocks noChangeArrowheads="1"/>
              </p:cNvSpPr>
              <p:nvPr/>
            </p:nvSpPr>
            <p:spPr bwMode="auto">
              <a:xfrm>
                <a:off x="310" y="23"/>
                <a:ext cx="540" cy="272"/>
              </a:xfrm>
              <a:prstGeom prst="triangle">
                <a:avLst>
                  <a:gd name="adj" fmla="val 50000"/>
                </a:avLst>
              </a:prstGeom>
              <a:gr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8" name="AutoShape 75"/>
              <p:cNvSpPr>
                <a:spLocks noChangeArrowheads="1"/>
              </p:cNvSpPr>
              <p:nvPr/>
            </p:nvSpPr>
            <p:spPr bwMode="auto">
              <a:xfrm flipV="1">
                <a:off x="306" y="854"/>
                <a:ext cx="540" cy="272"/>
              </a:xfrm>
              <a:prstGeom prst="triangle">
                <a:avLst>
                  <a:gd name="adj" fmla="val 50000"/>
                </a:avLst>
              </a:prstGeom>
              <a:grpFill/>
              <a:ln w="9525">
                <a:noFill/>
                <a:miter lim="800000"/>
              </a:ln>
            </p:spPr>
            <p:txBody>
              <a:bodyPr rot="10800000"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35853" name="Rectangle 30"/>
            <p:cNvSpPr/>
            <p:nvPr/>
          </p:nvSpPr>
          <p:spPr>
            <a:xfrm>
              <a:off x="2988310" y="3588206"/>
              <a:ext cx="2743200" cy="953135"/>
            </a:xfrm>
            <a:prstGeom prst="rect">
              <a:avLst/>
            </a:prstGeom>
            <a:noFill/>
            <a:ln w="9525">
              <a:noFill/>
            </a:ln>
          </p:spPr>
          <p:txBody>
            <a:bodyPr>
              <a:spAutoFit/>
            </a:bodyPr>
            <a:lstStyle/>
            <a:p>
              <a:pPr algn="ctr" eaLnBrk="0" hangingPunct="0"/>
              <a:endParaRPr lang="en-US" altLang="zh-CN" sz="2400" b="1">
                <a:solidFill>
                  <a:schemeClr val="bg1"/>
                </a:solidFill>
                <a:latin typeface="隶书" panose="02010509060101010101" pitchFamily="49" charset="-122"/>
                <a:ea typeface="隶书" panose="02010509060101010101" pitchFamily="49" charset="-122"/>
              </a:endParaRPr>
            </a:p>
            <a:p>
              <a:pPr algn="ctr" eaLnBrk="0" hangingPunct="0"/>
              <a:r>
                <a:rPr lang="zh-CN" altLang="en-US" sz="3200" b="1" dirty="0">
                  <a:solidFill>
                    <a:schemeClr val="bg1"/>
                  </a:solidFill>
                  <a:latin typeface="隶书" panose="02010509060101010101" pitchFamily="49" charset="-122"/>
                  <a:ea typeface="隶书" panose="02010509060101010101" pitchFamily="49" charset="-122"/>
                </a:rPr>
                <a:t>教学能力</a:t>
              </a:r>
            </a:p>
          </p:txBody>
        </p:sp>
      </p:grpSp>
      <p:sp>
        <p:nvSpPr>
          <p:cNvPr id="4" name="文本框 3"/>
          <p:cNvSpPr txBox="1"/>
          <p:nvPr/>
        </p:nvSpPr>
        <p:spPr>
          <a:xfrm>
            <a:off x="2180590" y="1071245"/>
            <a:ext cx="6358255" cy="645160"/>
          </a:xfrm>
          <a:prstGeom prst="rect">
            <a:avLst/>
          </a:prstGeom>
          <a:noFill/>
        </p:spPr>
        <p:txBody>
          <a:bodyPr wrap="square" rtlCol="0" anchor="t">
            <a:spAutoFit/>
          </a:bodyPr>
          <a:lstStyle/>
          <a:p>
            <a:pPr algn="l">
              <a:buFontTx/>
            </a:pPr>
            <a:r>
              <a:rPr lang="en-US" altLang="zh-CN" sz="3600" b="1" dirty="0">
                <a:solidFill>
                  <a:srgbClr val="0033CC"/>
                </a:solidFill>
                <a:latin typeface="黑体" panose="02010609060101010101" pitchFamily="49" charset="-122"/>
                <a:ea typeface="黑体" panose="02010609060101010101" pitchFamily="49" charset="-122"/>
                <a:cs typeface="+mn-ea"/>
                <a:sym typeface="+mn-ea"/>
              </a:rPr>
              <a:t> </a:t>
            </a:r>
            <a:r>
              <a:rPr lang="zh-CN" altLang="en-US" sz="3600" b="1" dirty="0">
                <a:solidFill>
                  <a:srgbClr val="0033CC"/>
                </a:solidFill>
                <a:latin typeface="黑体" panose="02010609060101010101" pitchFamily="49" charset="-122"/>
                <a:ea typeface="黑体" panose="02010609060101010101" pitchFamily="49" charset="-122"/>
                <a:cs typeface="+mn-ea"/>
                <a:sym typeface="+mn-ea"/>
              </a:rPr>
              <a:t>教学设计</a:t>
            </a:r>
            <a:r>
              <a:rPr lang="zh-CN" altLang="en-US" sz="3600" b="1" dirty="0" smtClean="0">
                <a:solidFill>
                  <a:srgbClr val="0033CC"/>
                </a:solidFill>
                <a:latin typeface="黑体" panose="02010609060101010101" pitchFamily="49" charset="-122"/>
                <a:ea typeface="黑体" panose="02010609060101010101" pitchFamily="49" charset="-122"/>
                <a:cs typeface="+mn-ea"/>
                <a:sym typeface="+mn-ea"/>
              </a:rPr>
              <a:t>与教学反思</a:t>
            </a:r>
            <a:r>
              <a:rPr lang="zh-CN" altLang="en-US" sz="2800" b="1" dirty="0" smtClean="0">
                <a:solidFill>
                  <a:srgbClr val="0033CC"/>
                </a:solidFill>
                <a:latin typeface="黑体" panose="02010609060101010101" pitchFamily="49" charset="-122"/>
                <a:ea typeface="黑体" panose="02010609060101010101" pitchFamily="49" charset="-122"/>
                <a:cs typeface="+mn-ea"/>
                <a:sym typeface="+mn-ea"/>
              </a:rPr>
              <a:t>  </a:t>
            </a:r>
            <a:endParaRPr lang="zh-CN" altLang="en-US" sz="2800" b="1" dirty="0">
              <a:solidFill>
                <a:srgbClr val="0033CC"/>
              </a:solidFill>
              <a:latin typeface="黑体" panose="02010609060101010101" pitchFamily="49" charset="-122"/>
              <a:ea typeface="黑体" panose="02010609060101010101" pitchFamily="49"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9" presetClass="entr" presetSubtype="1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0" fill="hold"/>
                                        <p:tgtEl>
                                          <p:spTgt spid="30"/>
                                        </p:tgtEl>
                                        <p:attrNameLst>
                                          <p:attrName>ppt_w</p:attrName>
                                        </p:attrNameLst>
                                      </p:cBhvr>
                                      <p:tavLst>
                                        <p:tav tm="0" fmla="#ppt_w*sin(2.5*pi*$)">
                                          <p:val>
                                            <p:fltVal val="0"/>
                                          </p:val>
                                        </p:tav>
                                        <p:tav tm="100000">
                                          <p:val>
                                            <p:fltVal val="1"/>
                                          </p:val>
                                        </p:tav>
                                      </p:tavLst>
                                    </p:anim>
                                    <p:anim calcmode="lin" valueType="num">
                                      <p:cBhvr>
                                        <p:cTn id="28" dur="5000" fill="hold"/>
                                        <p:tgtEl>
                                          <p:spTgt spid="30"/>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6" presetClass="emph" presetSubtype="0" fill="hold" nodeType="clickEffect">
                                  <p:stCondLst>
                                    <p:cond delay="0"/>
                                  </p:stCondLst>
                                  <p:childTnLst>
                                    <p:animScale>
                                      <p:cBhvr>
                                        <p:cTn id="32" dur="2000" fill="hold"/>
                                        <p:tgtEl>
                                          <p:spTgt spid="1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481148" y="1624716"/>
            <a:ext cx="8434208" cy="3989591"/>
          </a:xfrm>
          <a:prstGeom prst="rect">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bg1"/>
              </a:solidFill>
              <a:latin typeface="+mn-ea"/>
            </a:endParaRPr>
          </a:p>
        </p:txBody>
      </p:sp>
      <p:sp>
        <p:nvSpPr>
          <p:cNvPr id="160" name="矩形 159"/>
          <p:cNvSpPr/>
          <p:nvPr>
            <p:custDataLst>
              <p:tags r:id="rId3"/>
            </p:custDataLst>
          </p:nvPr>
        </p:nvSpPr>
        <p:spPr>
          <a:xfrm>
            <a:off x="300990" y="1672590"/>
            <a:ext cx="8434070" cy="4890770"/>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bg1"/>
              </a:solidFill>
              <a:latin typeface="+mn-ea"/>
            </a:endParaRPr>
          </a:p>
        </p:txBody>
      </p:sp>
      <p:sp>
        <p:nvSpPr>
          <p:cNvPr id="8" name="矩形 7"/>
          <p:cNvSpPr/>
          <p:nvPr>
            <p:custDataLst>
              <p:tags r:id="rId4"/>
            </p:custDataLst>
          </p:nvPr>
        </p:nvSpPr>
        <p:spPr>
          <a:xfrm>
            <a:off x="191906" y="1348514"/>
            <a:ext cx="217622" cy="21762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bg1"/>
              </a:solidFill>
              <a:latin typeface="+mn-ea"/>
            </a:endParaRPr>
          </a:p>
        </p:txBody>
      </p:sp>
      <p:sp>
        <p:nvSpPr>
          <p:cNvPr id="11" name="文本框 10"/>
          <p:cNvSpPr txBox="1"/>
          <p:nvPr>
            <p:custDataLst>
              <p:tags r:id="rId5"/>
            </p:custDataLst>
          </p:nvPr>
        </p:nvSpPr>
        <p:spPr>
          <a:xfrm>
            <a:off x="300355" y="3907790"/>
            <a:ext cx="5012055" cy="1419860"/>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SzPct val="100000"/>
              <a:buFont typeface="Wingdings" panose="05000000000000000000" charset="0"/>
            </a:pPr>
            <a:endParaRPr lang="zh-CN" altLang="en-US" sz="1200" dirty="0">
              <a:solidFill>
                <a:schemeClr val="tx1">
                  <a:lumMod val="50000"/>
                  <a:lumOff val="50000"/>
                </a:scheme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400" b="1" dirty="0">
                <a:solidFill>
                  <a:srgbClr val="0070C0"/>
                </a:solidFill>
                <a:latin typeface="Arial" panose="020B0604020202020204" pitchFamily="34" charset="0"/>
                <a:ea typeface="微软雅黑" panose="020B0503020204020204" charset="-122"/>
              </a:rPr>
              <a:t>激发青年教师教学热情，</a:t>
            </a:r>
            <a:r>
              <a:rPr lang="zh-CN" altLang="en-US" sz="2400" b="1" dirty="0">
                <a:solidFill>
                  <a:srgbClr val="0070C0"/>
                </a:solidFill>
                <a:latin typeface="Arial" panose="020B0604020202020204" pitchFamily="34" charset="0"/>
                <a:ea typeface="微软雅黑" panose="020B0503020204020204" charset="-122"/>
                <a:sym typeface="+mn-ea"/>
              </a:rPr>
              <a:t>关注</a:t>
            </a:r>
            <a:br>
              <a:rPr lang="zh-CN" altLang="en-US" sz="2400" b="1" dirty="0">
                <a:solidFill>
                  <a:srgbClr val="0070C0"/>
                </a:solidFill>
                <a:latin typeface="Arial" panose="020B0604020202020204" pitchFamily="34" charset="0"/>
                <a:ea typeface="微软雅黑" panose="020B0503020204020204" charset="-122"/>
                <a:sym typeface="+mn-ea"/>
              </a:rPr>
            </a:br>
            <a:r>
              <a:rPr lang="zh-CN" altLang="en-US" sz="2400" b="1" dirty="0">
                <a:solidFill>
                  <a:srgbClr val="0070C0"/>
                </a:solidFill>
                <a:latin typeface="Arial" panose="020B0604020202020204" pitchFamily="34" charset="0"/>
                <a:ea typeface="微软雅黑" panose="020B0503020204020204" charset="-122"/>
                <a:sym typeface="+mn-ea"/>
              </a:rPr>
              <a:t>教学、爱岗敬业、严谨治学态</a:t>
            </a:r>
            <a:br>
              <a:rPr lang="zh-CN" altLang="en-US" sz="2400" b="1" dirty="0">
                <a:solidFill>
                  <a:srgbClr val="0070C0"/>
                </a:solidFill>
                <a:latin typeface="Arial" panose="020B0604020202020204" pitchFamily="34" charset="0"/>
                <a:ea typeface="微软雅黑" panose="020B0503020204020204" charset="-122"/>
                <a:sym typeface="+mn-ea"/>
              </a:rPr>
            </a:br>
            <a:r>
              <a:rPr lang="zh-CN" altLang="en-US" sz="2400" b="1" dirty="0">
                <a:solidFill>
                  <a:srgbClr val="0070C0"/>
                </a:solidFill>
                <a:latin typeface="Arial" panose="020B0604020202020204" pitchFamily="34" charset="0"/>
                <a:ea typeface="微软雅黑" panose="020B0503020204020204" charset="-122"/>
                <a:sym typeface="+mn-ea"/>
              </a:rPr>
              <a:t>度，以赛促学以赛促教。</a:t>
            </a:r>
          </a:p>
        </p:txBody>
      </p:sp>
      <p:sp>
        <p:nvSpPr>
          <p:cNvPr id="2" name="矩形 1"/>
          <p:cNvSpPr/>
          <p:nvPr>
            <p:custDataLst>
              <p:tags r:id="rId6"/>
            </p:custDataLst>
          </p:nvPr>
        </p:nvSpPr>
        <p:spPr>
          <a:xfrm>
            <a:off x="5312410" y="2481580"/>
            <a:ext cx="3363595" cy="29006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bg1"/>
              </a:solidFill>
              <a:latin typeface="+mn-ea"/>
            </a:endParaRPr>
          </a:p>
        </p:txBody>
      </p:sp>
      <p:pic>
        <p:nvPicPr>
          <p:cNvPr id="13" name="图片 12"/>
          <p:cNvPicPr/>
          <p:nvPr>
            <p:custDataLst>
              <p:tags r:id="rId7"/>
            </p:custDataLst>
          </p:nvPr>
        </p:nvPicPr>
        <p:blipFill rotWithShape="1">
          <a:blip r:embed="rId12"/>
          <a:srcRect t="2493" b="2493"/>
          <a:stretch>
            <a:fillRect/>
          </a:stretch>
        </p:blipFill>
        <p:spPr>
          <a:xfrm>
            <a:off x="5312410" y="2482215"/>
            <a:ext cx="3272790" cy="2809875"/>
          </a:xfrm>
          <a:prstGeom prst="rect">
            <a:avLst/>
          </a:prstGeom>
        </p:spPr>
      </p:pic>
      <p:sp>
        <p:nvSpPr>
          <p:cNvPr id="18" name="Title 6"/>
          <p:cNvSpPr txBox="1"/>
          <p:nvPr>
            <p:custDataLst>
              <p:tags r:id="rId8"/>
            </p:custDataLst>
          </p:nvPr>
        </p:nvSpPr>
        <p:spPr>
          <a:xfrm>
            <a:off x="930097" y="484523"/>
            <a:ext cx="7564754" cy="1082165"/>
          </a:xfrm>
          <a:prstGeom prst="rect">
            <a:avLst/>
          </a:prstGeom>
          <a:noFill/>
          <a:ln w="3175">
            <a:noFill/>
            <a:prstDash val="dash"/>
          </a:ln>
        </p:spPr>
        <p:txBody>
          <a:bodyPr wrap="square" lIns="54000" tIns="27000" rIns="54000" bIns="27000" anchor="ctr" anchorCtr="1">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ctr">
              <a:lnSpc>
                <a:spcPct val="130000"/>
              </a:lnSpc>
              <a:spcBef>
                <a:spcPts val="0"/>
              </a:spcBef>
              <a:spcAft>
                <a:spcPts val="0"/>
              </a:spcAft>
              <a:buSzPct val="100000"/>
              <a:defRPr/>
            </a:pPr>
            <a:r>
              <a:rPr kumimoji="0" lang="zh-CN" altLang="en-US" sz="4000" b="1" i="0" kern="1200" cap="none" spc="0" normalizeH="0" dirty="0">
                <a:solidFill>
                  <a:srgbClr val="C00000"/>
                </a:solidFill>
                <a:latin typeface="黑体" panose="02010609060101010101" pitchFamily="49" charset="-122"/>
                <a:ea typeface="黑体" panose="02010609060101010101" pitchFamily="49" charset="-122"/>
                <a:cs typeface="+mn-ea"/>
                <a:sym typeface="+mn-ea"/>
              </a:rPr>
              <a:t>结 语</a:t>
            </a:r>
            <a:endParaRPr kumimoji="0" lang="zh-CN" altLang="en-US" sz="4000" b="1" i="0" kern="1200" cap="none" spc="0" normalizeH="0" noProof="0" dirty="0">
              <a:ln w="3175">
                <a:noFill/>
                <a:prstDash val="dash"/>
              </a:ln>
              <a:solidFill>
                <a:srgbClr val="C00000"/>
              </a:solidFill>
              <a:effectLst/>
              <a:latin typeface="黑体" panose="02010609060101010101" pitchFamily="49" charset="-122"/>
              <a:ea typeface="黑体" panose="02010609060101010101" pitchFamily="49" charset="-122"/>
              <a:cs typeface="+mn-ea"/>
              <a:sym typeface="+mn-ea"/>
            </a:endParaRPr>
          </a:p>
        </p:txBody>
      </p:sp>
      <p:sp>
        <p:nvSpPr>
          <p:cNvPr id="3" name="文本框 2"/>
          <p:cNvSpPr txBox="1"/>
          <p:nvPr>
            <p:custDataLst>
              <p:tags r:id="rId9"/>
            </p:custDataLst>
          </p:nvPr>
        </p:nvSpPr>
        <p:spPr>
          <a:xfrm>
            <a:off x="300355" y="2012950"/>
            <a:ext cx="4713605" cy="932815"/>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400" b="1" dirty="0">
                <a:solidFill>
                  <a:srgbClr val="0070C0"/>
                </a:solidFill>
                <a:latin typeface="Arial" panose="020B0604020202020204" pitchFamily="34" charset="0"/>
                <a:ea typeface="微软雅黑" panose="020B0503020204020204" charset="-122"/>
              </a:rPr>
              <a:t>比赛是一种形式，终极目标是帮助青年教师练就一身过硬的教学技能，练就一份工匠精神的情怀，提升课堂教学能力。</a:t>
            </a:r>
            <a:endParaRPr lang="zh-CN" altLang="en-US" sz="2400" b="1" dirty="0">
              <a:solidFill>
                <a:srgbClr val="0070C0"/>
              </a:solidFill>
              <a:latin typeface="Arial" panose="020B0604020202020204" pitchFamily="34" charset="0"/>
              <a:ea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7" name="文本占位符 487426"/>
          <p:cNvSpPr>
            <a:spLocks noGrp="1"/>
          </p:cNvSpPr>
          <p:nvPr>
            <p:ph type="body" idx="1"/>
          </p:nvPr>
        </p:nvSpPr>
        <p:spPr>
          <a:xfrm>
            <a:off x="1619250" y="2565400"/>
            <a:ext cx="5292725" cy="1651000"/>
          </a:xfrm>
        </p:spPr>
        <p:txBody>
          <a:bodyPr/>
          <a:lstStyle/>
          <a:p>
            <a:pPr>
              <a:buNone/>
            </a:pPr>
            <a:r>
              <a:rPr lang="en-US" altLang="zh-CN" sz="5400" i="1"/>
              <a:t> Thank you!</a:t>
            </a:r>
          </a:p>
        </p:txBody>
      </p:sp>
      <p:sp>
        <p:nvSpPr>
          <p:cNvPr id="487428" name="笑脸 487427"/>
          <p:cNvSpPr/>
          <p:nvPr/>
        </p:nvSpPr>
        <p:spPr>
          <a:xfrm>
            <a:off x="7451725" y="4170363"/>
            <a:ext cx="914400" cy="914400"/>
          </a:xfrm>
          <a:prstGeom prst="smileyFace">
            <a:avLst>
              <a:gd name="adj" fmla="val 4653"/>
            </a:avLst>
          </a:prstGeom>
          <a:solidFill>
            <a:srgbClr val="CCFF33"/>
          </a:solidFill>
          <a:ln w="9525" cap="flat" cmpd="sng">
            <a:solidFill>
              <a:srgbClr val="4E4E4E"/>
            </a:solidFill>
            <a:prstDash val="solid"/>
            <a:headEnd type="none" w="med" len="med"/>
            <a:tailEnd type="none" w="med" len="med"/>
          </a:ln>
        </p:spPr>
        <p:txBody>
          <a:bodyPr/>
          <a:lstStyle/>
          <a:p>
            <a:endParaRPr lang="zh-CN" altLang="en-US"/>
          </a:p>
        </p:txBody>
      </p:sp>
      <p:pic>
        <p:nvPicPr>
          <p:cNvPr id="487434" name="图片 487433" descr="69ee843f934a08d93c6d9748"/>
          <p:cNvPicPr>
            <a:picLocks noChangeAspect="1"/>
          </p:cNvPicPr>
          <p:nvPr/>
        </p:nvPicPr>
        <p:blipFill>
          <a:blip r:embed="rId3" cstate="email"/>
          <a:stretch>
            <a:fillRect/>
          </a:stretch>
        </p:blipFill>
        <p:spPr>
          <a:xfrm>
            <a:off x="0" y="-432435"/>
            <a:ext cx="9144000" cy="7452995"/>
          </a:xfrm>
          <a:prstGeom prst="rect">
            <a:avLst/>
          </a:prstGeom>
          <a:noFill/>
          <a:ln w="9525">
            <a:noFill/>
          </a:ln>
        </p:spPr>
      </p:pic>
      <p:sp>
        <p:nvSpPr>
          <p:cNvPr id="487435" name="矩形 487434"/>
          <p:cNvSpPr/>
          <p:nvPr/>
        </p:nvSpPr>
        <p:spPr>
          <a:xfrm>
            <a:off x="1925955" y="990600"/>
            <a:ext cx="3590925" cy="87439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a:t> </a:t>
            </a:r>
            <a:r>
              <a:rPr lang="zh-CN" altLang="en-US" sz="4800" b="1" i="1">
                <a:solidFill>
                  <a:srgbClr val="C00000"/>
                </a:solidFill>
                <a:latin typeface="黑体" panose="02010609060101010101" pitchFamily="49" charset="-122"/>
                <a:ea typeface="黑体" panose="02010609060101010101" pitchFamily="49" charset="-122"/>
                <a:cs typeface="Brush Script MT" panose="03060802040406070304" charset="0"/>
              </a:rPr>
              <a:t>敬畏职责</a:t>
            </a:r>
          </a:p>
        </p:txBody>
      </p:sp>
      <p:sp>
        <p:nvSpPr>
          <p:cNvPr id="3" name="矩形 2"/>
          <p:cNvSpPr/>
          <p:nvPr/>
        </p:nvSpPr>
        <p:spPr>
          <a:xfrm>
            <a:off x="3129280" y="1978660"/>
            <a:ext cx="3590925" cy="87439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a:t> </a:t>
            </a:r>
            <a:r>
              <a:rPr lang="zh-CN" altLang="en-US" sz="4800" b="1" i="1">
                <a:solidFill>
                  <a:srgbClr val="C00000"/>
                </a:solidFill>
                <a:latin typeface="黑体" panose="02010609060101010101" pitchFamily="49" charset="-122"/>
                <a:ea typeface="黑体" panose="02010609060101010101" pitchFamily="49" charset="-122"/>
                <a:cs typeface="Brush Script MT" panose="03060802040406070304" charset="0"/>
              </a:rPr>
              <a:t>敬畏讲台</a:t>
            </a:r>
          </a:p>
        </p:txBody>
      </p:sp>
      <p:sp>
        <p:nvSpPr>
          <p:cNvPr id="4" name="矩形 3"/>
          <p:cNvSpPr/>
          <p:nvPr/>
        </p:nvSpPr>
        <p:spPr>
          <a:xfrm>
            <a:off x="4260850" y="3038475"/>
            <a:ext cx="3590925" cy="87439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a:t> </a:t>
            </a:r>
            <a:r>
              <a:rPr lang="zh-CN" altLang="en-US" sz="4800" b="1" i="1">
                <a:solidFill>
                  <a:srgbClr val="C00000"/>
                </a:solidFill>
                <a:latin typeface="黑体" panose="02010609060101010101" pitchFamily="49" charset="-122"/>
                <a:ea typeface="黑体" panose="02010609060101010101" pitchFamily="49" charset="-122"/>
                <a:cs typeface="Brush Script MT" panose="03060802040406070304" charset="0"/>
              </a:rPr>
              <a:t>敬畏学生</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7428"/>
                                        </p:tgtEl>
                                        <p:attrNameLst>
                                          <p:attrName>style.visibility</p:attrName>
                                        </p:attrNameLst>
                                      </p:cBhvr>
                                      <p:to>
                                        <p:strVal val="visible"/>
                                      </p:to>
                                    </p:set>
                                    <p:anim calcmode="lin" valueType="num">
                                      <p:cBhvr additive="base">
                                        <p:cTn id="7" dur="500" fill="hold"/>
                                        <p:tgtEl>
                                          <p:spTgt spid="487428"/>
                                        </p:tgtEl>
                                        <p:attrNameLst>
                                          <p:attrName>ppt_x</p:attrName>
                                        </p:attrNameLst>
                                      </p:cBhvr>
                                      <p:tavLst>
                                        <p:tav tm="0">
                                          <p:val>
                                            <p:strVal val="#ppt_x"/>
                                          </p:val>
                                        </p:tav>
                                        <p:tav tm="100000">
                                          <p:val>
                                            <p:strVal val="#ppt_x"/>
                                          </p:val>
                                        </p:tav>
                                      </p:tavLst>
                                    </p:anim>
                                    <p:anim calcmode="lin" valueType="num">
                                      <p:cBhvr additive="base">
                                        <p:cTn id="8" dur="500" fill="hold"/>
                                        <p:tgtEl>
                                          <p:spTgt spid="4874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87435"/>
                                        </p:tgtEl>
                                        <p:attrNameLst>
                                          <p:attrName>style.visibility</p:attrName>
                                        </p:attrNameLst>
                                      </p:cBhvr>
                                      <p:to>
                                        <p:strVal val="visible"/>
                                      </p:to>
                                    </p:set>
                                    <p:anim calcmode="lin" valueType="num">
                                      <p:cBhvr additive="base">
                                        <p:cTn id="13" dur="500"/>
                                        <p:tgtEl>
                                          <p:spTgt spid="487435"/>
                                        </p:tgtEl>
                                        <p:attrNameLst>
                                          <p:attrName>ppt_y</p:attrName>
                                        </p:attrNameLst>
                                      </p:cBhvr>
                                      <p:tavLst>
                                        <p:tav tm="0">
                                          <p:val>
                                            <p:strVal val="#ppt_y+#ppt_h*1.125000"/>
                                          </p:val>
                                        </p:tav>
                                        <p:tav tm="100000">
                                          <p:val>
                                            <p:strVal val="#ppt_y"/>
                                          </p:val>
                                        </p:tav>
                                      </p:tavLst>
                                    </p:anim>
                                    <p:animEffect transition="in" filter="wipe(up)">
                                      <p:cBhvr>
                                        <p:cTn id="14" dur="500"/>
                                        <p:tgtEl>
                                          <p:spTgt spid="48743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7435"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3905" y="1729740"/>
            <a:ext cx="8274685" cy="4399915"/>
          </a:xfrm>
          <a:prstGeom prst="rect">
            <a:avLst/>
          </a:prstGeom>
          <a:noFill/>
          <a:ln w="9525">
            <a:noFill/>
          </a:ln>
        </p:spPr>
        <p:txBody>
          <a:bodyPr wrap="square">
            <a:spAutoFit/>
          </a:bodyPr>
          <a:lstStyle/>
          <a:p>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rPr>
              <a:t/>
            </a:r>
            <a:b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rPr>
            </a:br>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rPr>
              <a:t>2015年 谢芬芬获省第二届普通本科院校教学竞赛一等奖；</a:t>
            </a:r>
          </a:p>
          <a:p>
            <a:pPr algn="l"/>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rPr>
              <a:t>       谢芬芬获安医大留学生优秀课件一等奖；</a:t>
            </a:r>
            <a:b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rPr>
            </a:br>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rPr>
              <a:t>2016年 齐威琴获全国形态教学切片比赛一等奖；</a:t>
            </a:r>
          </a:p>
          <a:p>
            <a:pPr algn="l"/>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rPr>
              <a:t>       </a:t>
            </a:r>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杨枫获全国形态教学切片比赛一等奖；</a:t>
            </a:r>
            <a:endPar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endParaRPr>
          </a:p>
          <a:p>
            <a:pPr algn="l"/>
            <a:r>
              <a:rPr lang="en-US" altLang="zh-CN" sz="2000" b="1">
                <a:solidFill>
                  <a:srgbClr val="2C67D2"/>
                </a:solidFill>
                <a:latin typeface="黑体" panose="02010609060101010101" pitchFamily="49" charset="-122"/>
                <a:ea typeface="黑体" panose="02010609060101010101" pitchFamily="49" charset="-122"/>
                <a:cs typeface="黑体" panose="02010609060101010101" pitchFamily="49" charset="-122"/>
              </a:rPr>
              <a:t>2017</a:t>
            </a:r>
            <a:r>
              <a:rPr lang="zh-CN" altLang="en-US" sz="2000" b="1">
                <a:solidFill>
                  <a:srgbClr val="2C67D2"/>
                </a:solidFill>
                <a:latin typeface="黑体" panose="02010609060101010101" pitchFamily="49" charset="-122"/>
                <a:ea typeface="黑体" panose="02010609060101010101" pitchFamily="49" charset="-122"/>
                <a:cs typeface="黑体" panose="02010609060101010101" pitchFamily="49" charset="-122"/>
              </a:rPr>
              <a:t>年 </a:t>
            </a:r>
            <a:r>
              <a:rPr lang="zh-CN" sz="2000" b="1" u="sng">
                <a:solidFill>
                  <a:srgbClr val="2C67D2"/>
                </a:solidFill>
                <a:latin typeface="黑体" panose="02010609060101010101" pitchFamily="49" charset="-122"/>
                <a:ea typeface="黑体" panose="02010609060101010101" pitchFamily="49" charset="-122"/>
                <a:cs typeface="黑体" panose="02010609060101010101" pitchFamily="49" charset="-122"/>
              </a:rPr>
              <a:t>谢芬芬获</a:t>
            </a:r>
            <a:r>
              <a:rPr lang="zh-CN" sz="2000" b="1" u="sng">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中华医学会青年教师教学大赛</a:t>
            </a:r>
            <a:r>
              <a:rPr lang="zh-CN" altLang="en-US" sz="2000" b="1" u="sng">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基础组一等奖第一名</a:t>
            </a:r>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rPr>
              <a:t>；</a:t>
            </a:r>
          </a:p>
          <a:p>
            <a:pPr algn="l"/>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       王奕获省高校教师教学发展联盟同课异构教学竞赛一等奖；</a:t>
            </a:r>
          </a:p>
          <a:p>
            <a:pPr algn="l"/>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       李菲菲获安徽医科大学青年教师教学基本功一等奖；</a:t>
            </a:r>
          </a:p>
          <a:p>
            <a:pPr algn="l"/>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       李菲菲获省第三届普通本科院校教学竞赛一等奖；</a:t>
            </a:r>
          </a:p>
          <a:p>
            <a:pPr algn="l"/>
            <a:r>
              <a:rPr lang="en-US" altLang="zh-CN"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2018</a:t>
            </a:r>
            <a:r>
              <a:rPr lang="zh-CN" altLang="en-US"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年 </a:t>
            </a:r>
            <a:r>
              <a:rPr lang="zh-CN" altLang="en-US" sz="2000" b="1" u="sng">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孙晓瑜获全国中华口腔医学会授课技能比赛一等奖第一名；</a:t>
            </a:r>
          </a:p>
          <a:p>
            <a:pPr algn="l"/>
            <a:r>
              <a:rPr lang="zh-CN" altLang="en-US"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000" b="1" u="sng">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李菲菲获中华医学会青年教师教学大赛基础组一等奖第一名</a:t>
            </a:r>
            <a:r>
              <a:rPr lang="zh-CN" altLang="en-US"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2000" b="1" u="sng">
              <a:solidFill>
                <a:srgbClr val="2C67D2"/>
              </a:solidFill>
              <a:latin typeface="黑体" panose="02010609060101010101" pitchFamily="49" charset="-122"/>
              <a:ea typeface="黑体" panose="02010609060101010101" pitchFamily="49" charset="-122"/>
              <a:cs typeface="黑体" panose="02010609060101010101" pitchFamily="49" charset="-122"/>
              <a:sym typeface="+mn-ea"/>
            </a:endParaRPr>
          </a:p>
          <a:p>
            <a:pPr algn="l"/>
            <a:r>
              <a:rPr lang="zh-CN" altLang="en-US"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       李菲菲获安医大课程思政比赛一等奖；  </a:t>
            </a:r>
            <a:endParaRPr lang="zh-CN" altLang="en-US" sz="2000" b="1" u="sng">
              <a:solidFill>
                <a:srgbClr val="2C67D2"/>
              </a:solidFill>
              <a:latin typeface="黑体" panose="02010609060101010101" pitchFamily="49" charset="-122"/>
              <a:ea typeface="黑体" panose="02010609060101010101" pitchFamily="49" charset="-122"/>
              <a:cs typeface="黑体" panose="02010609060101010101" pitchFamily="49" charset="-122"/>
              <a:sym typeface="+mn-ea"/>
            </a:endParaRPr>
          </a:p>
          <a:p>
            <a:pPr algn="l"/>
            <a:r>
              <a:rPr lang="en-US" altLang="zh-CN"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2019</a:t>
            </a:r>
            <a:r>
              <a:rPr lang="zh-CN" altLang="en-US"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年 宇寰获安医大课程思政比赛一等奖；</a:t>
            </a:r>
          </a:p>
          <a:p>
            <a:pPr algn="l"/>
            <a:r>
              <a:rPr lang="zh-CN" altLang="en-US"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       李菲菲获全国</a:t>
            </a:r>
            <a:r>
              <a:rPr lang="en-US" altLang="zh-CN"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MBBS</a:t>
            </a:r>
            <a:r>
              <a:rPr lang="zh-CN" altLang="en-US"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项目青年教师英语授课比赛一等奖；</a:t>
            </a:r>
            <a:r>
              <a:rPr lang="zh-CN" sz="2000" b="1">
                <a:solidFill>
                  <a:srgbClr val="2C67D2"/>
                </a:solidFill>
                <a:latin typeface="黑体" panose="02010609060101010101" pitchFamily="49" charset="-122"/>
                <a:ea typeface="黑体" panose="02010609060101010101" pitchFamily="49" charset="-122"/>
                <a:cs typeface="黑体" panose="02010609060101010101" pitchFamily="49" charset="-122"/>
                <a:sym typeface="+mn-ea"/>
              </a:rPr>
              <a:t>       </a:t>
            </a:r>
          </a:p>
        </p:txBody>
      </p:sp>
      <p:sp>
        <p:nvSpPr>
          <p:cNvPr id="2" name="文本框 1"/>
          <p:cNvSpPr txBox="1"/>
          <p:nvPr/>
        </p:nvSpPr>
        <p:spPr>
          <a:xfrm>
            <a:off x="2451100" y="1073785"/>
            <a:ext cx="5443855" cy="583565"/>
          </a:xfrm>
          <a:prstGeom prst="rect">
            <a:avLst/>
          </a:prstGeom>
          <a:noFill/>
        </p:spPr>
        <p:txBody>
          <a:bodyPr wrap="square" rtlCol="0" anchor="t">
            <a:spAutoFit/>
          </a:bodyPr>
          <a:lstStyle/>
          <a:p>
            <a:pPr algn="l"/>
            <a:r>
              <a:rPr lang="zh-CN" altLang="en-US" sz="3200" b="1" kern="0" dirty="0">
                <a:solidFill>
                  <a:srgbClr val="0033CC"/>
                </a:solidFill>
                <a:latin typeface="黑体" panose="02010609060101010101" pitchFamily="49" charset="-122"/>
                <a:ea typeface="黑体" panose="02010609060101010101" pitchFamily="49" charset="-122"/>
                <a:cs typeface="+mn-cs"/>
                <a:sym typeface="+mn-ea"/>
              </a:rPr>
              <a:t>指导教学竞赛部分成果 </a:t>
            </a:r>
            <a:endParaRPr lang="zh-CN" altLang="en-US" sz="3200">
              <a:solidFill>
                <a:srgbClr val="2C67D2"/>
              </a:solidFill>
              <a:latin typeface="黑体" panose="02010609060101010101" pitchFamily="49" charset="-122"/>
              <a:ea typeface="黑体" panose="02010609060101010101" pitchFamily="49" charset="-122"/>
              <a:cs typeface="+mn-ea"/>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00">
                                            <p:txEl>
                                              <p:pRg st="0" end="0"/>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100">
                                            <p:txEl>
                                              <p:pRg st="1" end="1"/>
                                            </p:txEl>
                                          </p:spTgt>
                                        </p:tgtEl>
                                        <p:attrNameLst>
                                          <p:attrName>style.visibility</p:attrName>
                                        </p:attrNameLst>
                                      </p:cBhvr>
                                      <p:to>
                                        <p:strVal val="visible"/>
                                      </p:to>
                                    </p:set>
                                    <p:anim calcmode="lin" valueType="num">
                                      <p:cBhvr additive="base">
                                        <p:cTn id="11" dur="500"/>
                                        <p:tgtEl>
                                          <p:spTgt spid="100">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100">
                                            <p:txEl>
                                              <p:pRg st="1" end="1"/>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100">
                                            <p:txEl>
                                              <p:pRg st="2" end="2"/>
                                            </p:txEl>
                                          </p:spTgt>
                                        </p:tgtEl>
                                        <p:attrNameLst>
                                          <p:attrName>style.visibility</p:attrName>
                                        </p:attrNameLst>
                                      </p:cBhvr>
                                      <p:to>
                                        <p:strVal val="visible"/>
                                      </p:to>
                                    </p:set>
                                    <p:anim calcmode="lin" valueType="num">
                                      <p:cBhvr additive="base">
                                        <p:cTn id="15" dur="500"/>
                                        <p:tgtEl>
                                          <p:spTgt spid="100">
                                            <p:txEl>
                                              <p:pRg st="2" end="2"/>
                                            </p:txEl>
                                          </p:spTgt>
                                        </p:tgtEl>
                                        <p:attrNameLst>
                                          <p:attrName>ppt_y</p:attrName>
                                        </p:attrNameLst>
                                      </p:cBhvr>
                                      <p:tavLst>
                                        <p:tav tm="0">
                                          <p:val>
                                            <p:strVal val="#ppt_y+#ppt_h*1.125000"/>
                                          </p:val>
                                        </p:tav>
                                        <p:tav tm="100000">
                                          <p:val>
                                            <p:strVal val="#ppt_y"/>
                                          </p:val>
                                        </p:tav>
                                      </p:tavLst>
                                    </p:anim>
                                    <p:animEffect transition="in" filter="wipe(up)">
                                      <p:cBhvr>
                                        <p:cTn id="16" dur="500"/>
                                        <p:tgtEl>
                                          <p:spTgt spid="100">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00">
                                            <p:txEl>
                                              <p:pRg st="3" end="3"/>
                                            </p:txEl>
                                          </p:spTgt>
                                        </p:tgtEl>
                                        <p:attrNameLst>
                                          <p:attrName>style.visibility</p:attrName>
                                        </p:attrNameLst>
                                      </p:cBhvr>
                                      <p:to>
                                        <p:strVal val="visible"/>
                                      </p:to>
                                    </p:set>
                                    <p:anim calcmode="lin" valueType="num">
                                      <p:cBhvr additive="base">
                                        <p:cTn id="21" dur="500"/>
                                        <p:tgtEl>
                                          <p:spTgt spid="100">
                                            <p:txEl>
                                              <p:pRg st="3" end="3"/>
                                            </p:txEl>
                                          </p:spTgt>
                                        </p:tgtEl>
                                        <p:attrNameLst>
                                          <p:attrName>ppt_y</p:attrName>
                                        </p:attrNameLst>
                                      </p:cBhvr>
                                      <p:tavLst>
                                        <p:tav tm="0">
                                          <p:val>
                                            <p:strVal val="#ppt_y+#ppt_h*1.125000"/>
                                          </p:val>
                                        </p:tav>
                                        <p:tav tm="100000">
                                          <p:val>
                                            <p:strVal val="#ppt_y"/>
                                          </p:val>
                                        </p:tav>
                                      </p:tavLst>
                                    </p:anim>
                                    <p:animEffect transition="in" filter="wipe(up)">
                                      <p:cBhvr>
                                        <p:cTn id="22" dur="500"/>
                                        <p:tgtEl>
                                          <p:spTgt spid="100">
                                            <p:txEl>
                                              <p:pRg st="3" end="3"/>
                                            </p:txEl>
                                          </p:spTgt>
                                        </p:tgtEl>
                                      </p:cBhvr>
                                    </p:animEffect>
                                  </p:childTnLst>
                                </p:cTn>
                              </p:par>
                              <p:par>
                                <p:cTn id="23" presetID="12" presetClass="entr" presetSubtype="4" fill="hold" nodeType="withEffect">
                                  <p:stCondLst>
                                    <p:cond delay="0"/>
                                  </p:stCondLst>
                                  <p:childTnLst>
                                    <p:set>
                                      <p:cBhvr>
                                        <p:cTn id="24" dur="1" fill="hold">
                                          <p:stCondLst>
                                            <p:cond delay="0"/>
                                          </p:stCondLst>
                                        </p:cTn>
                                        <p:tgtEl>
                                          <p:spTgt spid="100">
                                            <p:txEl>
                                              <p:pRg st="4" end="4"/>
                                            </p:txEl>
                                          </p:spTgt>
                                        </p:tgtEl>
                                        <p:attrNameLst>
                                          <p:attrName>style.visibility</p:attrName>
                                        </p:attrNameLst>
                                      </p:cBhvr>
                                      <p:to>
                                        <p:strVal val="visible"/>
                                      </p:to>
                                    </p:set>
                                    <p:anim calcmode="lin" valueType="num">
                                      <p:cBhvr additive="base">
                                        <p:cTn id="25" dur="500"/>
                                        <p:tgtEl>
                                          <p:spTgt spid="100">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00">
                                            <p:txEl>
                                              <p:pRg st="4" end="4"/>
                                            </p:txEl>
                                          </p:spTgt>
                                        </p:tgtEl>
                                      </p:cBhvr>
                                    </p:animEffect>
                                  </p:childTnLst>
                                </p:cTn>
                              </p:par>
                              <p:par>
                                <p:cTn id="27" presetID="12" presetClass="entr" presetSubtype="4" fill="hold" nodeType="withEffect">
                                  <p:stCondLst>
                                    <p:cond delay="0"/>
                                  </p:stCondLst>
                                  <p:childTnLst>
                                    <p:set>
                                      <p:cBhvr>
                                        <p:cTn id="28" dur="1" fill="hold">
                                          <p:stCondLst>
                                            <p:cond delay="0"/>
                                          </p:stCondLst>
                                        </p:cTn>
                                        <p:tgtEl>
                                          <p:spTgt spid="100">
                                            <p:txEl>
                                              <p:pRg st="5" end="5"/>
                                            </p:txEl>
                                          </p:spTgt>
                                        </p:tgtEl>
                                        <p:attrNameLst>
                                          <p:attrName>style.visibility</p:attrName>
                                        </p:attrNameLst>
                                      </p:cBhvr>
                                      <p:to>
                                        <p:strVal val="visible"/>
                                      </p:to>
                                    </p:set>
                                    <p:anim calcmode="lin" valueType="num">
                                      <p:cBhvr additive="base">
                                        <p:cTn id="29" dur="500"/>
                                        <p:tgtEl>
                                          <p:spTgt spid="100">
                                            <p:txEl>
                                              <p:pRg st="5" end="5"/>
                                            </p:txEl>
                                          </p:spTgt>
                                        </p:tgtEl>
                                        <p:attrNameLst>
                                          <p:attrName>ppt_y</p:attrName>
                                        </p:attrNameLst>
                                      </p:cBhvr>
                                      <p:tavLst>
                                        <p:tav tm="0">
                                          <p:val>
                                            <p:strVal val="#ppt_y+#ppt_h*1.125000"/>
                                          </p:val>
                                        </p:tav>
                                        <p:tav tm="100000">
                                          <p:val>
                                            <p:strVal val="#ppt_y"/>
                                          </p:val>
                                        </p:tav>
                                      </p:tavLst>
                                    </p:anim>
                                    <p:animEffect transition="in" filter="wipe(up)">
                                      <p:cBhvr>
                                        <p:cTn id="30" dur="500"/>
                                        <p:tgtEl>
                                          <p:spTgt spid="100">
                                            <p:txEl>
                                              <p:pRg st="5" end="5"/>
                                            </p:txEl>
                                          </p:spTgt>
                                        </p:tgtEl>
                                      </p:cBhvr>
                                    </p:animEffect>
                                  </p:childTnLst>
                                </p:cTn>
                              </p:par>
                              <p:par>
                                <p:cTn id="31" presetID="12" presetClass="entr" presetSubtype="4" fill="hold" nodeType="withEffect">
                                  <p:stCondLst>
                                    <p:cond delay="0"/>
                                  </p:stCondLst>
                                  <p:childTnLst>
                                    <p:set>
                                      <p:cBhvr>
                                        <p:cTn id="32" dur="1" fill="hold">
                                          <p:stCondLst>
                                            <p:cond delay="0"/>
                                          </p:stCondLst>
                                        </p:cTn>
                                        <p:tgtEl>
                                          <p:spTgt spid="100">
                                            <p:txEl>
                                              <p:pRg st="6" end="6"/>
                                            </p:txEl>
                                          </p:spTgt>
                                        </p:tgtEl>
                                        <p:attrNameLst>
                                          <p:attrName>style.visibility</p:attrName>
                                        </p:attrNameLst>
                                      </p:cBhvr>
                                      <p:to>
                                        <p:strVal val="visible"/>
                                      </p:to>
                                    </p:set>
                                    <p:anim calcmode="lin" valueType="num">
                                      <p:cBhvr additive="base">
                                        <p:cTn id="33" dur="500"/>
                                        <p:tgtEl>
                                          <p:spTgt spid="100">
                                            <p:txEl>
                                              <p:pRg st="6" end="6"/>
                                            </p:txEl>
                                          </p:spTgt>
                                        </p:tgtEl>
                                        <p:attrNameLst>
                                          <p:attrName>ppt_y</p:attrName>
                                        </p:attrNameLst>
                                      </p:cBhvr>
                                      <p:tavLst>
                                        <p:tav tm="0">
                                          <p:val>
                                            <p:strVal val="#ppt_y+#ppt_h*1.125000"/>
                                          </p:val>
                                        </p:tav>
                                        <p:tav tm="100000">
                                          <p:val>
                                            <p:strVal val="#ppt_y"/>
                                          </p:val>
                                        </p:tav>
                                      </p:tavLst>
                                    </p:anim>
                                    <p:animEffect transition="in" filter="wipe(up)">
                                      <p:cBhvr>
                                        <p:cTn id="34" dur="500"/>
                                        <p:tgtEl>
                                          <p:spTgt spid="100">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00">
                                            <p:txEl>
                                              <p:pRg st="7" end="7"/>
                                            </p:txEl>
                                          </p:spTgt>
                                        </p:tgtEl>
                                        <p:attrNameLst>
                                          <p:attrName>style.visibility</p:attrName>
                                        </p:attrNameLst>
                                      </p:cBhvr>
                                      <p:to>
                                        <p:strVal val="visible"/>
                                      </p:to>
                                    </p:set>
                                    <p:anim calcmode="lin" valueType="num">
                                      <p:cBhvr additive="base">
                                        <p:cTn id="39" dur="500"/>
                                        <p:tgtEl>
                                          <p:spTgt spid="100">
                                            <p:txEl>
                                              <p:pRg st="7" end="7"/>
                                            </p:txEl>
                                          </p:spTgt>
                                        </p:tgtEl>
                                        <p:attrNameLst>
                                          <p:attrName>ppt_y</p:attrName>
                                        </p:attrNameLst>
                                      </p:cBhvr>
                                      <p:tavLst>
                                        <p:tav tm="0">
                                          <p:val>
                                            <p:strVal val="#ppt_y+#ppt_h*1.125000"/>
                                          </p:val>
                                        </p:tav>
                                        <p:tav tm="100000">
                                          <p:val>
                                            <p:strVal val="#ppt_y"/>
                                          </p:val>
                                        </p:tav>
                                      </p:tavLst>
                                    </p:anim>
                                    <p:animEffect transition="in" filter="wipe(up)">
                                      <p:cBhvr>
                                        <p:cTn id="40" dur="500"/>
                                        <p:tgtEl>
                                          <p:spTgt spid="100">
                                            <p:txEl>
                                              <p:pRg st="7" end="7"/>
                                            </p:txEl>
                                          </p:spTgt>
                                        </p:tgtEl>
                                      </p:cBhvr>
                                    </p:animEffect>
                                  </p:childTnLst>
                                </p:cTn>
                              </p:par>
                              <p:par>
                                <p:cTn id="41" presetID="12" presetClass="entr" presetSubtype="4" fill="hold" nodeType="withEffect">
                                  <p:stCondLst>
                                    <p:cond delay="0"/>
                                  </p:stCondLst>
                                  <p:childTnLst>
                                    <p:set>
                                      <p:cBhvr>
                                        <p:cTn id="42" dur="1" fill="hold">
                                          <p:stCondLst>
                                            <p:cond delay="0"/>
                                          </p:stCondLst>
                                        </p:cTn>
                                        <p:tgtEl>
                                          <p:spTgt spid="100">
                                            <p:txEl>
                                              <p:pRg st="8" end="8"/>
                                            </p:txEl>
                                          </p:spTgt>
                                        </p:tgtEl>
                                        <p:attrNameLst>
                                          <p:attrName>style.visibility</p:attrName>
                                        </p:attrNameLst>
                                      </p:cBhvr>
                                      <p:to>
                                        <p:strVal val="visible"/>
                                      </p:to>
                                    </p:set>
                                    <p:anim calcmode="lin" valueType="num">
                                      <p:cBhvr additive="base">
                                        <p:cTn id="43" dur="500"/>
                                        <p:tgtEl>
                                          <p:spTgt spid="100">
                                            <p:txEl>
                                              <p:pRg st="8" end="8"/>
                                            </p:txEl>
                                          </p:spTgt>
                                        </p:tgtEl>
                                        <p:attrNameLst>
                                          <p:attrName>ppt_y</p:attrName>
                                        </p:attrNameLst>
                                      </p:cBhvr>
                                      <p:tavLst>
                                        <p:tav tm="0">
                                          <p:val>
                                            <p:strVal val="#ppt_y+#ppt_h*1.125000"/>
                                          </p:val>
                                        </p:tav>
                                        <p:tav tm="100000">
                                          <p:val>
                                            <p:strVal val="#ppt_y"/>
                                          </p:val>
                                        </p:tav>
                                      </p:tavLst>
                                    </p:anim>
                                    <p:animEffect transition="in" filter="wipe(up)">
                                      <p:cBhvr>
                                        <p:cTn id="44" dur="500"/>
                                        <p:tgtEl>
                                          <p:spTgt spid="100">
                                            <p:txEl>
                                              <p:pRg st="8" end="8"/>
                                            </p:txEl>
                                          </p:spTgt>
                                        </p:tgtEl>
                                      </p:cBhvr>
                                    </p:animEffect>
                                  </p:childTnLst>
                                </p:cTn>
                              </p:par>
                              <p:par>
                                <p:cTn id="45" presetID="12" presetClass="entr" presetSubtype="4" fill="hold" nodeType="withEffect">
                                  <p:stCondLst>
                                    <p:cond delay="0"/>
                                  </p:stCondLst>
                                  <p:childTnLst>
                                    <p:set>
                                      <p:cBhvr>
                                        <p:cTn id="46" dur="1" fill="hold">
                                          <p:stCondLst>
                                            <p:cond delay="0"/>
                                          </p:stCondLst>
                                        </p:cTn>
                                        <p:tgtEl>
                                          <p:spTgt spid="100">
                                            <p:txEl>
                                              <p:pRg st="9" end="9"/>
                                            </p:txEl>
                                          </p:spTgt>
                                        </p:tgtEl>
                                        <p:attrNameLst>
                                          <p:attrName>style.visibility</p:attrName>
                                        </p:attrNameLst>
                                      </p:cBhvr>
                                      <p:to>
                                        <p:strVal val="visible"/>
                                      </p:to>
                                    </p:set>
                                    <p:anim calcmode="lin" valueType="num">
                                      <p:cBhvr additive="base">
                                        <p:cTn id="47" dur="500"/>
                                        <p:tgtEl>
                                          <p:spTgt spid="100">
                                            <p:txEl>
                                              <p:pRg st="9" end="9"/>
                                            </p:txEl>
                                          </p:spTgt>
                                        </p:tgtEl>
                                        <p:attrNameLst>
                                          <p:attrName>ppt_y</p:attrName>
                                        </p:attrNameLst>
                                      </p:cBhvr>
                                      <p:tavLst>
                                        <p:tav tm="0">
                                          <p:val>
                                            <p:strVal val="#ppt_y+#ppt_h*1.125000"/>
                                          </p:val>
                                        </p:tav>
                                        <p:tav tm="100000">
                                          <p:val>
                                            <p:strVal val="#ppt_y"/>
                                          </p:val>
                                        </p:tav>
                                      </p:tavLst>
                                    </p:anim>
                                    <p:animEffect transition="in" filter="wipe(up)">
                                      <p:cBhvr>
                                        <p:cTn id="48" dur="500"/>
                                        <p:tgtEl>
                                          <p:spTgt spid="100">
                                            <p:txEl>
                                              <p:pRg st="9" end="9"/>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100">
                                            <p:txEl>
                                              <p:pRg st="10" end="10"/>
                                            </p:txEl>
                                          </p:spTgt>
                                        </p:tgtEl>
                                        <p:attrNameLst>
                                          <p:attrName>style.visibility</p:attrName>
                                        </p:attrNameLst>
                                      </p:cBhvr>
                                      <p:to>
                                        <p:strVal val="visible"/>
                                      </p:to>
                                    </p:set>
                                    <p:anim calcmode="lin" valueType="num">
                                      <p:cBhvr additive="base">
                                        <p:cTn id="53" dur="500"/>
                                        <p:tgtEl>
                                          <p:spTgt spid="100">
                                            <p:txEl>
                                              <p:pRg st="10" end="10"/>
                                            </p:txEl>
                                          </p:spTgt>
                                        </p:tgtEl>
                                        <p:attrNameLst>
                                          <p:attrName>ppt_y</p:attrName>
                                        </p:attrNameLst>
                                      </p:cBhvr>
                                      <p:tavLst>
                                        <p:tav tm="0">
                                          <p:val>
                                            <p:strVal val="#ppt_y+#ppt_h*1.125000"/>
                                          </p:val>
                                        </p:tav>
                                        <p:tav tm="100000">
                                          <p:val>
                                            <p:strVal val="#ppt_y"/>
                                          </p:val>
                                        </p:tav>
                                      </p:tavLst>
                                    </p:anim>
                                    <p:animEffect transition="in" filter="wipe(up)">
                                      <p:cBhvr>
                                        <p:cTn id="54" dur="500"/>
                                        <p:tgtEl>
                                          <p:spTgt spid="100">
                                            <p:txEl>
                                              <p:pRg st="10" end="10"/>
                                            </p:txEl>
                                          </p:spTgt>
                                        </p:tgtEl>
                                      </p:cBhvr>
                                    </p:animEffect>
                                  </p:childTnLst>
                                </p:cTn>
                              </p:par>
                              <p:par>
                                <p:cTn id="55" presetID="12" presetClass="entr" presetSubtype="4" fill="hold" nodeType="withEffect">
                                  <p:stCondLst>
                                    <p:cond delay="0"/>
                                  </p:stCondLst>
                                  <p:childTnLst>
                                    <p:set>
                                      <p:cBhvr>
                                        <p:cTn id="56" dur="1" fill="hold">
                                          <p:stCondLst>
                                            <p:cond delay="0"/>
                                          </p:stCondLst>
                                        </p:cTn>
                                        <p:tgtEl>
                                          <p:spTgt spid="100">
                                            <p:txEl>
                                              <p:pRg st="11" end="11"/>
                                            </p:txEl>
                                          </p:spTgt>
                                        </p:tgtEl>
                                        <p:attrNameLst>
                                          <p:attrName>style.visibility</p:attrName>
                                        </p:attrNameLst>
                                      </p:cBhvr>
                                      <p:to>
                                        <p:strVal val="visible"/>
                                      </p:to>
                                    </p:set>
                                    <p:anim calcmode="lin" valueType="num">
                                      <p:cBhvr additive="base">
                                        <p:cTn id="57" dur="500"/>
                                        <p:tgtEl>
                                          <p:spTgt spid="100">
                                            <p:txEl>
                                              <p:pRg st="11" end="11"/>
                                            </p:txEl>
                                          </p:spTgt>
                                        </p:tgtEl>
                                        <p:attrNameLst>
                                          <p:attrName>ppt_y</p:attrName>
                                        </p:attrNameLst>
                                      </p:cBhvr>
                                      <p:tavLst>
                                        <p:tav tm="0">
                                          <p:val>
                                            <p:strVal val="#ppt_y+#ppt_h*1.125000"/>
                                          </p:val>
                                        </p:tav>
                                        <p:tav tm="100000">
                                          <p:val>
                                            <p:strVal val="#ppt_y"/>
                                          </p:val>
                                        </p:tav>
                                      </p:tavLst>
                                    </p:anim>
                                    <p:animEffect transition="in" filter="wipe(up)">
                                      <p:cBhvr>
                                        <p:cTn id="58" dur="500"/>
                                        <p:tgtEl>
                                          <p:spTgt spid="10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谢芬芬-国家级一等奖"/>
          <p:cNvPicPr>
            <a:picLocks noChangeAspect="1"/>
          </p:cNvPicPr>
          <p:nvPr/>
        </p:nvPicPr>
        <p:blipFill>
          <a:blip r:embed="rId3" cstate="email">
            <a:extLst>
              <a:ext uri="{BEBA8EAE-BF5A-486C-A8C5-ECC9F3942E4B}">
                <a14:imgProps xmlns:a14="http://schemas.microsoft.com/office/drawing/2010/main" xmlns="">
                  <a14:imgLayer r:embed="rId4"/>
                </a14:imgProps>
              </a:ext>
            </a:extLst>
          </a:blip>
          <a:srcRect/>
          <a:stretch>
            <a:fillRect/>
          </a:stretch>
        </p:blipFill>
        <p:spPr>
          <a:xfrm>
            <a:off x="488950" y="1965960"/>
            <a:ext cx="2743200" cy="2004060"/>
          </a:xfrm>
          <a:prstGeom prst="rect">
            <a:avLst/>
          </a:prstGeom>
        </p:spPr>
      </p:pic>
      <p:pic>
        <p:nvPicPr>
          <p:cNvPr id="9" name="图片 8" descr="谢芬芬-教案奖"/>
          <p:cNvPicPr>
            <a:picLocks noChangeAspect="1"/>
          </p:cNvPicPr>
          <p:nvPr/>
        </p:nvPicPr>
        <p:blipFill>
          <a:blip r:embed="rId5" cstate="email">
            <a:extLst>
              <a:ext uri="{BEBA8EAE-BF5A-486C-A8C5-ECC9F3942E4B}">
                <a14:imgProps xmlns:a14="http://schemas.microsoft.com/office/drawing/2010/main" xmlns="">
                  <a14:imgLayer r:embed="rId6"/>
                </a14:imgProps>
              </a:ext>
            </a:extLst>
          </a:blip>
          <a:srcRect/>
          <a:stretch>
            <a:fillRect/>
          </a:stretch>
        </p:blipFill>
        <p:spPr>
          <a:xfrm>
            <a:off x="488950" y="4064000"/>
            <a:ext cx="2743200" cy="1978660"/>
          </a:xfrm>
          <a:prstGeom prst="rect">
            <a:avLst/>
          </a:prstGeom>
        </p:spPr>
      </p:pic>
      <p:sp>
        <p:nvSpPr>
          <p:cNvPr id="11" name="文本框 10"/>
          <p:cNvSpPr txBox="1"/>
          <p:nvPr/>
        </p:nvSpPr>
        <p:spPr>
          <a:xfrm>
            <a:off x="2531110" y="1035050"/>
            <a:ext cx="5768975" cy="583565"/>
          </a:xfrm>
          <a:prstGeom prst="rect">
            <a:avLst/>
          </a:prstGeom>
          <a:noFill/>
        </p:spPr>
        <p:txBody>
          <a:bodyPr wrap="square" rtlCol="0">
            <a:spAutoFit/>
          </a:bodyPr>
          <a:lstStyle/>
          <a:p>
            <a:pPr algn="l"/>
            <a:r>
              <a:rPr lang="zh-CN" altLang="en-US" sz="3200" b="1" kern="0" dirty="0">
                <a:solidFill>
                  <a:srgbClr val="0033CC"/>
                </a:solidFill>
                <a:latin typeface="黑体" panose="02010609060101010101" pitchFamily="49" charset="-122"/>
                <a:ea typeface="黑体" panose="02010609060101010101" pitchFamily="49" charset="-122"/>
                <a:cs typeface="+mn-cs"/>
                <a:sym typeface="+mn-ea"/>
              </a:rPr>
              <a:t>指导教学竞赛部分成果</a:t>
            </a:r>
          </a:p>
        </p:txBody>
      </p:sp>
      <p:pic>
        <p:nvPicPr>
          <p:cNvPr id="4" name="图片 3" descr="微信图片_20190608143155"/>
          <p:cNvPicPr>
            <a:picLocks noChangeAspect="1"/>
          </p:cNvPicPr>
          <p:nvPr/>
        </p:nvPicPr>
        <p:blipFill>
          <a:blip r:embed="rId7" cstate="email">
            <a:lum bright="12000"/>
            <a:extLst>
              <a:ext uri="{BEBA8EAE-BF5A-486C-A8C5-ECC9F3942E4B}">
                <a14:imgProps xmlns:a14="http://schemas.microsoft.com/office/drawing/2010/main" xmlns="">
                  <a14:imgLayer r:embed="rId8"/>
                </a14:imgProps>
              </a:ext>
            </a:extLst>
          </a:blip>
          <a:srcRect/>
          <a:stretch>
            <a:fillRect/>
          </a:stretch>
        </p:blipFill>
        <p:spPr>
          <a:xfrm rot="16200000">
            <a:off x="3632835" y="1642745"/>
            <a:ext cx="2046605" cy="2692400"/>
          </a:xfrm>
          <a:prstGeom prst="rect">
            <a:avLst/>
          </a:prstGeom>
        </p:spPr>
      </p:pic>
      <p:pic>
        <p:nvPicPr>
          <p:cNvPr id="7" name="图片 6" descr="微信图片_20190608143141"/>
          <p:cNvPicPr>
            <a:picLocks noChangeAspect="1"/>
          </p:cNvPicPr>
          <p:nvPr/>
        </p:nvPicPr>
        <p:blipFill>
          <a:blip r:embed="rId9" cstate="email">
            <a:lum bright="12000"/>
            <a:extLst>
              <a:ext uri="{BEBA8EAE-BF5A-486C-A8C5-ECC9F3942E4B}">
                <a14:imgProps xmlns:a14="http://schemas.microsoft.com/office/drawing/2010/main" xmlns="">
                  <a14:imgLayer r:embed="rId10"/>
                </a14:imgProps>
              </a:ext>
            </a:extLst>
          </a:blip>
          <a:srcRect/>
          <a:stretch>
            <a:fillRect/>
          </a:stretch>
        </p:blipFill>
        <p:spPr>
          <a:xfrm rot="16200000">
            <a:off x="3667125" y="3707130"/>
            <a:ext cx="1978660" cy="2691765"/>
          </a:xfrm>
          <a:prstGeom prst="rect">
            <a:avLst/>
          </a:prstGeom>
        </p:spPr>
      </p:pic>
      <p:pic>
        <p:nvPicPr>
          <p:cNvPr id="8" name="图片 7" descr="2.一等奖--孙晓瑜"/>
          <p:cNvPicPr>
            <a:picLocks noChangeAspect="1"/>
          </p:cNvPicPr>
          <p:nvPr/>
        </p:nvPicPr>
        <p:blipFill>
          <a:blip r:embed="rId11" cstate="email">
            <a:lum bright="6000"/>
            <a:extLst>
              <a:ext uri="{BEBA8EAE-BF5A-486C-A8C5-ECC9F3942E4B}">
                <a14:imgProps xmlns:a14="http://schemas.microsoft.com/office/drawing/2010/main" xmlns="">
                  <a14:imgLayer r:embed="rId12"/>
                </a14:imgProps>
              </a:ext>
            </a:extLst>
          </a:blip>
          <a:srcRect/>
          <a:stretch>
            <a:fillRect/>
          </a:stretch>
        </p:blipFill>
        <p:spPr>
          <a:xfrm rot="5400000">
            <a:off x="5335270" y="2720975"/>
            <a:ext cx="4072255" cy="2569845"/>
          </a:xfrm>
          <a:prstGeom prst="rect">
            <a:avLst/>
          </a:prstGeom>
        </p:spPr>
      </p:pic>
      <p:sp>
        <p:nvSpPr>
          <p:cNvPr id="16388" name="Text Box 4"/>
          <p:cNvSpPr txBox="1"/>
          <p:nvPr/>
        </p:nvSpPr>
        <p:spPr>
          <a:xfrm>
            <a:off x="914054" y="2443484"/>
            <a:ext cx="2456122" cy="829945"/>
          </a:xfrm>
          <a:prstGeom prst="rect">
            <a:avLst/>
          </a:prstGeom>
          <a:noFill/>
          <a:ln w="9525">
            <a:noFill/>
          </a:ln>
        </p:spPr>
        <p:txBody>
          <a:bodyPr wrap="square">
            <a:spAutoFit/>
          </a:bodyPr>
          <a:lstStyle/>
          <a:p>
            <a:r>
              <a:rPr lang="en-US" altLang="zh-CN" sz="4800" b="1" i="1" dirty="0">
                <a:solidFill>
                  <a:srgbClr val="990033"/>
                </a:solidFill>
                <a:latin typeface="Tahoma" panose="020B0604030504040204" pitchFamily="34" charset="0"/>
              </a:rPr>
              <a:t>What</a:t>
            </a:r>
            <a:r>
              <a:rPr lang="zh-CN" altLang="en-US" sz="4800" b="1" i="1" dirty="0">
                <a:solidFill>
                  <a:srgbClr val="990033"/>
                </a:solidFill>
                <a:latin typeface="Tahoma" panose="020B0604030504040204" pitchFamily="34" charset="0"/>
              </a:rPr>
              <a:t>？</a:t>
            </a:r>
          </a:p>
        </p:txBody>
      </p:sp>
      <p:sp>
        <p:nvSpPr>
          <p:cNvPr id="16389" name="Text Box 5"/>
          <p:cNvSpPr txBox="1"/>
          <p:nvPr/>
        </p:nvSpPr>
        <p:spPr>
          <a:xfrm>
            <a:off x="2612077" y="3148561"/>
            <a:ext cx="2832100" cy="829945"/>
          </a:xfrm>
          <a:prstGeom prst="rect">
            <a:avLst/>
          </a:prstGeom>
          <a:noFill/>
          <a:ln w="9525">
            <a:noFill/>
          </a:ln>
        </p:spPr>
        <p:txBody>
          <a:bodyPr wrap="square">
            <a:spAutoFit/>
          </a:bodyPr>
          <a:lstStyle/>
          <a:p>
            <a:r>
              <a:rPr lang="en-US" altLang="zh-CN" sz="4800" b="1" i="1" dirty="0">
                <a:solidFill>
                  <a:srgbClr val="990033"/>
                </a:solidFill>
                <a:latin typeface="Tahoma" panose="020B0604030504040204" pitchFamily="34" charset="0"/>
                <a:cs typeface="+mn-ea"/>
              </a:rPr>
              <a:t>Why？</a:t>
            </a:r>
            <a:r>
              <a:rPr lang="zh-CN" altLang="en-US" sz="4400" i="1" dirty="0">
                <a:solidFill>
                  <a:schemeClr val="folHlink"/>
                </a:solidFill>
                <a:latin typeface="Tahoma" panose="020B0604030504040204" pitchFamily="34" charset="0"/>
              </a:rPr>
              <a:t> </a:t>
            </a:r>
          </a:p>
        </p:txBody>
      </p:sp>
      <p:sp>
        <p:nvSpPr>
          <p:cNvPr id="16390" name="Text Box 6"/>
          <p:cNvSpPr txBox="1"/>
          <p:nvPr/>
        </p:nvSpPr>
        <p:spPr>
          <a:xfrm>
            <a:off x="4010353" y="3923358"/>
            <a:ext cx="2057400" cy="829945"/>
          </a:xfrm>
          <a:prstGeom prst="rect">
            <a:avLst/>
          </a:prstGeom>
          <a:noFill/>
          <a:ln w="9525">
            <a:noFill/>
          </a:ln>
        </p:spPr>
        <p:txBody>
          <a:bodyPr wrap="square">
            <a:spAutoFit/>
          </a:bodyPr>
          <a:lstStyle/>
          <a:p>
            <a:r>
              <a:rPr lang="en-US" altLang="zh-CN" sz="4800" b="1" i="1" dirty="0">
                <a:solidFill>
                  <a:srgbClr val="990033"/>
                </a:solidFill>
                <a:latin typeface="Tahoma" panose="020B0604030504040204" pitchFamily="34" charset="0"/>
                <a:cs typeface="+mn-ea"/>
              </a:rPr>
              <a:t>How？</a:t>
            </a:r>
          </a:p>
        </p:txBody>
      </p:sp>
      <p:sp>
        <p:nvSpPr>
          <p:cNvPr id="12" name="Text Box 6"/>
          <p:cNvSpPr txBox="1"/>
          <p:nvPr/>
        </p:nvSpPr>
        <p:spPr>
          <a:xfrm>
            <a:off x="5427988" y="4640276"/>
            <a:ext cx="2986094" cy="830997"/>
          </a:xfrm>
          <a:prstGeom prst="rect">
            <a:avLst/>
          </a:prstGeom>
          <a:noFill/>
          <a:ln w="9525">
            <a:noFill/>
          </a:ln>
        </p:spPr>
        <p:txBody>
          <a:bodyPr wrap="square">
            <a:spAutoFit/>
          </a:bodyPr>
          <a:lstStyle/>
          <a:p>
            <a:r>
              <a:rPr lang="en-US" altLang="zh-CN" sz="4800" b="1" i="1" dirty="0" smtClean="0">
                <a:solidFill>
                  <a:srgbClr val="990033"/>
                </a:solidFill>
                <a:cs typeface="+mn-ea"/>
              </a:rPr>
              <a:t>Which</a:t>
            </a:r>
            <a:r>
              <a:rPr lang="zh-CN" altLang="en-US" sz="4800" b="1" i="1" dirty="0" smtClean="0">
                <a:solidFill>
                  <a:srgbClr val="990033"/>
                </a:solidFill>
                <a:cs typeface="+mn-ea"/>
              </a:rPr>
              <a:t>？</a:t>
            </a:r>
            <a:endParaRPr lang="zh-CN" altLang="en-US" sz="4800" b="1" i="1" dirty="0" smtClean="0">
              <a:solidFill>
                <a:srgbClr val="990033"/>
              </a:solidFill>
              <a:latin typeface="Tahoma" panose="020B0604030504040204" pitchFamily="34" charset="0"/>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388"/>
                                        </p:tgtEl>
                                        <p:attrNameLst>
                                          <p:attrName>style.visibility</p:attrName>
                                        </p:attrNameLst>
                                      </p:cBhvr>
                                      <p:to>
                                        <p:strVal val="visible"/>
                                      </p:to>
                                    </p:set>
                                    <p:anim calcmode="lin" valueType="num">
                                      <p:cBhvr additive="base">
                                        <p:cTn id="33" dur="500" fill="hold"/>
                                        <p:tgtEl>
                                          <p:spTgt spid="16388"/>
                                        </p:tgtEl>
                                        <p:attrNameLst>
                                          <p:attrName>ppt_x</p:attrName>
                                        </p:attrNameLst>
                                      </p:cBhvr>
                                      <p:tavLst>
                                        <p:tav tm="0">
                                          <p:val>
                                            <p:strVal val="#ppt_x"/>
                                          </p:val>
                                        </p:tav>
                                        <p:tav tm="100000">
                                          <p:val>
                                            <p:strVal val="#ppt_x"/>
                                          </p:val>
                                        </p:tav>
                                      </p:tavLst>
                                    </p:anim>
                                    <p:anim calcmode="lin" valueType="num">
                                      <p:cBhvr additive="base">
                                        <p:cTn id="34"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6389"/>
                                        </p:tgtEl>
                                        <p:attrNameLst>
                                          <p:attrName>style.visibility</p:attrName>
                                        </p:attrNameLst>
                                      </p:cBhvr>
                                      <p:to>
                                        <p:strVal val="visible"/>
                                      </p:to>
                                    </p:set>
                                    <p:anim calcmode="lin" valueType="num">
                                      <p:cBhvr additive="base">
                                        <p:cTn id="39" dur="500" fill="hold"/>
                                        <p:tgtEl>
                                          <p:spTgt spid="16389"/>
                                        </p:tgtEl>
                                        <p:attrNameLst>
                                          <p:attrName>ppt_x</p:attrName>
                                        </p:attrNameLst>
                                      </p:cBhvr>
                                      <p:tavLst>
                                        <p:tav tm="0">
                                          <p:val>
                                            <p:strVal val="#ppt_x"/>
                                          </p:val>
                                        </p:tav>
                                        <p:tav tm="100000">
                                          <p:val>
                                            <p:strVal val="#ppt_x"/>
                                          </p:val>
                                        </p:tav>
                                      </p:tavLst>
                                    </p:anim>
                                    <p:anim calcmode="lin" valueType="num">
                                      <p:cBhvr additive="base">
                                        <p:cTn id="40"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390"/>
                                        </p:tgtEl>
                                        <p:attrNameLst>
                                          <p:attrName>style.visibility</p:attrName>
                                        </p:attrNameLst>
                                      </p:cBhvr>
                                      <p:to>
                                        <p:strVal val="visible"/>
                                      </p:to>
                                    </p:set>
                                    <p:anim calcmode="lin" valueType="num">
                                      <p:cBhvr additive="base">
                                        <p:cTn id="45" dur="500" fill="hold"/>
                                        <p:tgtEl>
                                          <p:spTgt spid="16390"/>
                                        </p:tgtEl>
                                        <p:attrNameLst>
                                          <p:attrName>ppt_x</p:attrName>
                                        </p:attrNameLst>
                                      </p:cBhvr>
                                      <p:tavLst>
                                        <p:tav tm="0">
                                          <p:val>
                                            <p:strVal val="#ppt_x"/>
                                          </p:val>
                                        </p:tav>
                                        <p:tav tm="100000">
                                          <p:val>
                                            <p:strVal val="#ppt_x"/>
                                          </p:val>
                                        </p:tav>
                                      </p:tavLst>
                                    </p:anim>
                                    <p:anim calcmode="lin" valueType="num">
                                      <p:cBhvr additive="base">
                                        <p:cTn id="46"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P spid="1639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203575" y="1058545"/>
            <a:ext cx="2254250" cy="706755"/>
          </a:xfrm>
          <a:prstGeom prst="rect">
            <a:avLst/>
          </a:prstGeom>
          <a:noFill/>
        </p:spPr>
        <p:txBody>
          <a:bodyPr wrap="square" rtlCol="0">
            <a:spAutoFit/>
          </a:bodyPr>
          <a:lstStyle/>
          <a:p>
            <a:pPr algn="l"/>
            <a:r>
              <a:rPr lang="zh-CN" altLang="en-US" sz="4000" b="1" dirty="0">
                <a:solidFill>
                  <a:srgbClr val="990033"/>
                </a:solidFill>
                <a:latin typeface="黑体" panose="02010609060101010101" pitchFamily="49" charset="-122"/>
                <a:ea typeface="黑体" panose="02010609060101010101" pitchFamily="49" charset="-122"/>
                <a:cs typeface="+mn-ea"/>
              </a:rPr>
              <a:t>内  容</a:t>
            </a:r>
          </a:p>
        </p:txBody>
      </p:sp>
      <p:sp>
        <p:nvSpPr>
          <p:cNvPr id="3" name="文本框 2"/>
          <p:cNvSpPr txBox="1"/>
          <p:nvPr>
            <p:custDataLst>
              <p:tags r:id="rId2"/>
            </p:custDataLst>
          </p:nvPr>
        </p:nvSpPr>
        <p:spPr>
          <a:xfrm>
            <a:off x="1798320" y="2071071"/>
            <a:ext cx="5513705" cy="3969385"/>
          </a:xfrm>
          <a:prstGeom prst="rect">
            <a:avLst/>
          </a:prstGeom>
          <a:noFill/>
        </p:spPr>
        <p:txBody>
          <a:bodyPr wrap="square" rtlCol="0">
            <a:spAutoFit/>
          </a:bodyPr>
          <a:lstStyle/>
          <a:p>
            <a:pPr algn="l">
              <a:lnSpc>
                <a:spcPct val="150000"/>
              </a:lnSpc>
            </a:pPr>
            <a:r>
              <a:rPr lang="en-US" altLang="zh-CN" sz="3600" b="1" dirty="0" smtClean="0">
                <a:solidFill>
                  <a:srgbClr val="990033"/>
                </a:solidFill>
                <a:latin typeface="黑体" panose="02010609060101010101" pitchFamily="49" charset="-122"/>
                <a:ea typeface="黑体" panose="02010609060101010101" pitchFamily="49" charset="-122"/>
                <a:cs typeface="+mn-ea"/>
                <a:sym typeface="+mn-ea"/>
              </a:rPr>
              <a:t>1.</a:t>
            </a:r>
            <a:r>
              <a:rPr lang="zh-CN" altLang="en-US" sz="3600" b="1" dirty="0" smtClean="0">
                <a:solidFill>
                  <a:srgbClr val="990033"/>
                </a:solidFill>
                <a:latin typeface="黑体" panose="02010609060101010101" pitchFamily="49" charset="-122"/>
                <a:ea typeface="黑体" panose="02010609060101010101" pitchFamily="49" charset="-122"/>
                <a:cs typeface="+mn-ea"/>
                <a:sym typeface="+mn-ea"/>
              </a:rPr>
              <a:t>什么</a:t>
            </a:r>
            <a:r>
              <a:rPr lang="zh-CN" altLang="en-US" sz="3600" b="1" dirty="0">
                <a:solidFill>
                  <a:srgbClr val="990033"/>
                </a:solidFill>
                <a:latin typeface="黑体" panose="02010609060101010101" pitchFamily="49" charset="-122"/>
                <a:ea typeface="黑体" panose="02010609060101010101" pitchFamily="49" charset="-122"/>
                <a:cs typeface="+mn-ea"/>
                <a:sym typeface="+mn-ea"/>
              </a:rPr>
              <a:t>是教学设计？</a:t>
            </a:r>
            <a:endParaRPr lang="zh-CN" altLang="en-US" sz="3600" b="1" dirty="0">
              <a:solidFill>
                <a:srgbClr val="990033"/>
              </a:solidFill>
              <a:latin typeface="黑体" panose="02010609060101010101" pitchFamily="49" charset="-122"/>
              <a:ea typeface="黑体" panose="02010609060101010101" pitchFamily="49" charset="-122"/>
              <a:cs typeface="+mn-ea"/>
            </a:endParaRPr>
          </a:p>
          <a:p>
            <a:pPr algn="l">
              <a:lnSpc>
                <a:spcPct val="150000"/>
              </a:lnSpc>
            </a:pPr>
            <a:r>
              <a:rPr lang="en-US" altLang="zh-CN" sz="3600" b="1" dirty="0" smtClean="0">
                <a:solidFill>
                  <a:srgbClr val="990033"/>
                </a:solidFill>
                <a:latin typeface="黑体" panose="02010609060101010101" pitchFamily="49" charset="-122"/>
                <a:ea typeface="黑体" panose="02010609060101010101" pitchFamily="49" charset="-122"/>
                <a:cs typeface="+mn-ea"/>
                <a:sym typeface="+mn-ea"/>
              </a:rPr>
              <a:t>2.</a:t>
            </a:r>
            <a:r>
              <a:rPr lang="zh-CN" altLang="en-US" sz="3600" b="1" dirty="0" smtClean="0">
                <a:solidFill>
                  <a:srgbClr val="990033"/>
                </a:solidFill>
                <a:latin typeface="黑体" panose="02010609060101010101" pitchFamily="49" charset="-122"/>
                <a:ea typeface="黑体" panose="02010609060101010101" pitchFamily="49" charset="-122"/>
                <a:cs typeface="+mn-ea"/>
                <a:sym typeface="+mn-ea"/>
              </a:rPr>
              <a:t>为什么</a:t>
            </a:r>
            <a:r>
              <a:rPr lang="zh-CN" altLang="en-US" sz="3600" b="1" dirty="0">
                <a:solidFill>
                  <a:srgbClr val="990033"/>
                </a:solidFill>
                <a:latin typeface="黑体" panose="02010609060101010101" pitchFamily="49" charset="-122"/>
                <a:ea typeface="黑体" panose="02010609060101010101" pitchFamily="49" charset="-122"/>
                <a:cs typeface="+mn-ea"/>
                <a:sym typeface="+mn-ea"/>
              </a:rPr>
              <a:t>要进行教学设计？</a:t>
            </a:r>
            <a:endParaRPr lang="zh-CN" altLang="en-US" sz="3600" b="1" dirty="0">
              <a:solidFill>
                <a:srgbClr val="990033"/>
              </a:solidFill>
              <a:latin typeface="黑体" panose="02010609060101010101" pitchFamily="49" charset="-122"/>
              <a:ea typeface="黑体" panose="02010609060101010101" pitchFamily="49" charset="-122"/>
              <a:cs typeface="+mn-ea"/>
            </a:endParaRPr>
          </a:p>
          <a:p>
            <a:pPr algn="l">
              <a:lnSpc>
                <a:spcPct val="150000"/>
              </a:lnSpc>
            </a:pPr>
            <a:r>
              <a:rPr lang="en-US" altLang="zh-CN" sz="3600" b="1" dirty="0" smtClean="0">
                <a:solidFill>
                  <a:srgbClr val="990033"/>
                </a:solidFill>
                <a:latin typeface="黑体" panose="02010609060101010101" pitchFamily="49" charset="-122"/>
                <a:ea typeface="黑体" panose="02010609060101010101" pitchFamily="49" charset="-122"/>
                <a:cs typeface="+mn-ea"/>
                <a:sym typeface="+mn-ea"/>
              </a:rPr>
              <a:t>3.</a:t>
            </a:r>
            <a:r>
              <a:rPr lang="zh-CN" altLang="en-US" sz="3600" b="1" dirty="0" smtClean="0">
                <a:solidFill>
                  <a:srgbClr val="990033"/>
                </a:solidFill>
                <a:latin typeface="黑体" panose="02010609060101010101" pitchFamily="49" charset="-122"/>
                <a:ea typeface="黑体" panose="02010609060101010101" pitchFamily="49" charset="-122"/>
                <a:cs typeface="+mn-ea"/>
                <a:sym typeface="+mn-ea"/>
              </a:rPr>
              <a:t>如何做好课堂教学</a:t>
            </a:r>
            <a:r>
              <a:rPr lang="zh-CN" altLang="en-US" sz="3600" b="1" dirty="0">
                <a:solidFill>
                  <a:srgbClr val="990033"/>
                </a:solidFill>
                <a:latin typeface="黑体" panose="02010609060101010101" pitchFamily="49" charset="-122"/>
                <a:ea typeface="黑体" panose="02010609060101010101" pitchFamily="49" charset="-122"/>
                <a:cs typeface="+mn-ea"/>
                <a:sym typeface="+mn-ea"/>
              </a:rPr>
              <a:t>设计？</a:t>
            </a:r>
            <a:r>
              <a:rPr lang="zh-CN" altLang="en-US" sz="3600" b="1" u="sng" dirty="0">
                <a:solidFill>
                  <a:srgbClr val="990033"/>
                </a:solidFill>
                <a:latin typeface="黑体" panose="02010609060101010101" pitchFamily="49" charset="-122"/>
                <a:ea typeface="黑体" panose="02010609060101010101" pitchFamily="49" charset="-122"/>
                <a:cs typeface="+mn-ea"/>
              </a:rPr>
              <a:t/>
            </a:r>
            <a:br>
              <a:rPr lang="zh-CN" altLang="en-US" sz="3600" b="1" u="sng" dirty="0">
                <a:solidFill>
                  <a:srgbClr val="990033"/>
                </a:solidFill>
                <a:latin typeface="黑体" panose="02010609060101010101" pitchFamily="49" charset="-122"/>
                <a:ea typeface="黑体" panose="02010609060101010101" pitchFamily="49" charset="-122"/>
                <a:cs typeface="+mn-ea"/>
              </a:rPr>
            </a:br>
            <a:r>
              <a:rPr lang="en-US" altLang="zh-CN" sz="3600" b="1" dirty="0" smtClean="0">
                <a:solidFill>
                  <a:srgbClr val="990033"/>
                </a:solidFill>
                <a:latin typeface="黑体" panose="02010609060101010101" pitchFamily="49" charset="-122"/>
                <a:ea typeface="黑体" panose="02010609060101010101" pitchFamily="49" charset="-122"/>
                <a:cs typeface="+mn-ea"/>
              </a:rPr>
              <a:t>4.</a:t>
            </a:r>
            <a:r>
              <a:rPr lang="zh-CN" altLang="en-US" sz="3600" b="1" dirty="0" smtClean="0">
                <a:solidFill>
                  <a:srgbClr val="990033"/>
                </a:solidFill>
                <a:latin typeface="黑体" panose="02010609060101010101" pitchFamily="49" charset="-122"/>
                <a:ea typeface="黑体" panose="02010609060101010101" pitchFamily="49" charset="-122"/>
                <a:cs typeface="+mn-ea"/>
              </a:rPr>
              <a:t>有哪些反思？</a:t>
            </a:r>
            <a:endParaRPr lang="zh-CN" altLang="en-US" sz="3600" b="1" dirty="0">
              <a:solidFill>
                <a:srgbClr val="990033"/>
              </a:solidFill>
              <a:latin typeface="黑体" panose="02010609060101010101" pitchFamily="49" charset="-122"/>
              <a:ea typeface="黑体" panose="02010609060101010101" pitchFamily="49" charset="-122"/>
              <a:sym typeface="+mn-ea"/>
            </a:endParaRPr>
          </a:p>
          <a:p>
            <a:endParaRPr lang="zh-CN" altLang="en-US" sz="3600" b="1" dirty="0">
              <a:solidFill>
                <a:srgbClr val="990033"/>
              </a:solidFill>
              <a:latin typeface="黑体" panose="02010609060101010101" pitchFamily="49" charset="-122"/>
              <a:ea typeface="黑体" panose="02010609060101010101" pitchFamily="49" charset="-122"/>
              <a:sym typeface="+mn-ea"/>
            </a:endParaRPr>
          </a:p>
        </p:txBody>
      </p:sp>
      <p:sp>
        <p:nvSpPr>
          <p:cNvPr id="5" name="五角星 4"/>
          <p:cNvSpPr/>
          <p:nvPr>
            <p:custDataLst>
              <p:tags r:id="rId3"/>
            </p:custDataLst>
          </p:nvPr>
        </p:nvSpPr>
        <p:spPr>
          <a:xfrm>
            <a:off x="1489075" y="4086225"/>
            <a:ext cx="237490" cy="286385"/>
          </a:xfrm>
          <a:prstGeom prst="star5">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角星 3"/>
          <p:cNvSpPr/>
          <p:nvPr>
            <p:custDataLst>
              <p:tags r:id="rId4"/>
            </p:custDataLst>
          </p:nvPr>
        </p:nvSpPr>
        <p:spPr>
          <a:xfrm>
            <a:off x="1472565" y="4930775"/>
            <a:ext cx="237490" cy="286385"/>
          </a:xfrm>
          <a:prstGeom prst="star5">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idx="1"/>
          </p:nvPr>
        </p:nvSpPr>
        <p:spPr>
          <a:xfrm>
            <a:off x="192405" y="2586990"/>
            <a:ext cx="8514715" cy="4843145"/>
          </a:xfrm>
        </p:spPr>
        <p:txBody>
          <a:bodyPr vert="horz" wrap="square" lIns="91440" tIns="45720" rIns="91440" bIns="45720" anchor="t"/>
          <a:lstStyle/>
          <a:p>
            <a:pPr eaLnBrk="1" hangingPunct="1">
              <a:spcBef>
                <a:spcPts val="0"/>
              </a:spcBef>
              <a:spcAft>
                <a:spcPts val="1800"/>
              </a:spcAft>
              <a:buFont typeface="Wingdings" panose="05000000000000000000" charset="0"/>
              <a:buChar char=""/>
            </a:pPr>
            <a:r>
              <a:rPr lang="zh-CN" altLang="en-US" sz="2400" b="1" dirty="0" smtClean="0">
                <a:solidFill>
                  <a:srgbClr val="0033CC"/>
                </a:solidFill>
                <a:latin typeface="黑体" panose="02010609060101010101" pitchFamily="49" charset="-122"/>
                <a:ea typeface="黑体" panose="02010609060101010101" pitchFamily="49" charset="-122"/>
              </a:rPr>
              <a:t>美国学者赖格卢斯</a:t>
            </a:r>
            <a:r>
              <a:rPr lang="zh-CN" altLang="en-US" sz="2400" b="1" dirty="0" smtClean="0">
                <a:solidFill>
                  <a:srgbClr val="0033CC"/>
                </a:solidFill>
                <a:latin typeface="黑体" panose="02010609060101010101" pitchFamily="49" charset="-122"/>
                <a:ea typeface="黑体" panose="02010609060101010101" pitchFamily="49" charset="-122"/>
                <a:sym typeface="+mn-ea"/>
              </a:rPr>
              <a:t>（Charles M. Reigeluth）</a:t>
            </a:r>
            <a:br>
              <a:rPr lang="zh-CN" altLang="en-US" sz="2400" b="1" dirty="0" smtClean="0">
                <a:solidFill>
                  <a:srgbClr val="0033CC"/>
                </a:solidFill>
                <a:latin typeface="黑体" panose="02010609060101010101" pitchFamily="49" charset="-122"/>
                <a:ea typeface="黑体" panose="02010609060101010101" pitchFamily="49" charset="-122"/>
                <a:sym typeface="+mn-ea"/>
              </a:rPr>
            </a:br>
            <a:r>
              <a:rPr lang="zh-CN" altLang="en-US" sz="2400" b="1" dirty="0" smtClean="0">
                <a:solidFill>
                  <a:srgbClr val="0033CC"/>
                </a:solidFill>
                <a:latin typeface="黑体" panose="02010609060101010101" pitchFamily="49" charset="-122"/>
                <a:ea typeface="黑体" panose="02010609060101010101" pitchFamily="49" charset="-122"/>
              </a:rPr>
              <a:t>《教学设计是什么及为什么如是说》：</a:t>
            </a:r>
            <a:r>
              <a:rPr lang="zh-CN" altLang="en-US" sz="2400" b="1" dirty="0" smtClean="0">
                <a:solidFill>
                  <a:srgbClr val="0033CC"/>
                </a:solidFill>
                <a:latin typeface="黑体" panose="02010609060101010101" pitchFamily="49" charset="-122"/>
                <a:ea typeface="黑体" panose="02010609060101010101" pitchFamily="49" charset="-122"/>
                <a:sym typeface="+mn-ea"/>
              </a:rPr>
              <a:t>“</a:t>
            </a:r>
            <a:r>
              <a:rPr lang="zh-CN" altLang="en-US" sz="2400" b="1" u="sng" dirty="0" smtClean="0">
                <a:solidFill>
                  <a:srgbClr val="0033CC"/>
                </a:solidFill>
                <a:latin typeface="黑体" panose="02010609060101010101" pitchFamily="49" charset="-122"/>
                <a:ea typeface="黑体" panose="02010609060101010101" pitchFamily="49" charset="-122"/>
                <a:sym typeface="+mn-ea"/>
              </a:rPr>
              <a:t>教学</a:t>
            </a:r>
            <a:r>
              <a:rPr lang="zh-CN" altLang="en-US" sz="2400" b="1" dirty="0" smtClean="0">
                <a:solidFill>
                  <a:srgbClr val="0033CC"/>
                </a:solidFill>
                <a:latin typeface="黑体" panose="02010609060101010101" pitchFamily="49" charset="-122"/>
                <a:ea typeface="黑体" panose="02010609060101010101" pitchFamily="49" charset="-122"/>
              </a:rPr>
              <a:t/>
            </a:r>
            <a:br>
              <a:rPr lang="zh-CN" altLang="en-US" sz="2400" b="1" dirty="0" smtClean="0">
                <a:solidFill>
                  <a:srgbClr val="0033CC"/>
                </a:solidFill>
                <a:latin typeface="黑体" panose="02010609060101010101" pitchFamily="49" charset="-122"/>
                <a:ea typeface="黑体" panose="02010609060101010101" pitchFamily="49" charset="-122"/>
              </a:rPr>
            </a:br>
            <a:r>
              <a:rPr lang="zh-CN" altLang="en-US" sz="2400" b="1" u="sng" dirty="0" smtClean="0">
                <a:solidFill>
                  <a:srgbClr val="0033CC"/>
                </a:solidFill>
                <a:latin typeface="黑体" panose="02010609060101010101" pitchFamily="49" charset="-122"/>
                <a:ea typeface="黑体" panose="02010609060101010101" pitchFamily="49" charset="-122"/>
              </a:rPr>
              <a:t>设计主要是关于提高最优教学方法的</a:t>
            </a:r>
            <a:r>
              <a:rPr lang="zh-CN" altLang="en-US" sz="2400" b="1" u="sng" dirty="0" smtClean="0">
                <a:solidFill>
                  <a:srgbClr val="0033CC"/>
                </a:solidFill>
                <a:latin typeface="黑体" panose="02010609060101010101" pitchFamily="49" charset="-122"/>
                <a:ea typeface="黑体" panose="02010609060101010101" pitchFamily="49" charset="-122"/>
                <a:sym typeface="+mn-ea"/>
              </a:rPr>
              <a:t>一门学科</a:t>
            </a:r>
            <a:r>
              <a:rPr lang="zh-CN" altLang="en-US" sz="2400" b="1" dirty="0" smtClean="0">
                <a:solidFill>
                  <a:srgbClr val="0033CC"/>
                </a:solidFill>
                <a:latin typeface="黑体" panose="02010609060101010101" pitchFamily="49" charset="-122"/>
                <a:ea typeface="黑体" panose="02010609060101010101" pitchFamily="49" charset="-122"/>
                <a:sym typeface="+mn-ea"/>
              </a:rPr>
              <a:t>，</a:t>
            </a:r>
            <a:r>
              <a:rPr lang="zh-CN" altLang="en-US" sz="2400" b="1" u="sng" dirty="0" smtClean="0">
                <a:solidFill>
                  <a:srgbClr val="0033CC"/>
                </a:solidFill>
                <a:latin typeface="黑体" panose="02010609060101010101" pitchFamily="49" charset="-122"/>
                <a:ea typeface="黑体" panose="02010609060101010101" pitchFamily="49" charset="-122"/>
              </a:rPr>
              <a:t/>
            </a:r>
            <a:br>
              <a:rPr lang="zh-CN" altLang="en-US" sz="2400" b="1" u="sng" dirty="0" smtClean="0">
                <a:solidFill>
                  <a:srgbClr val="0033CC"/>
                </a:solidFill>
                <a:latin typeface="黑体" panose="02010609060101010101" pitchFamily="49" charset="-122"/>
                <a:ea typeface="黑体" panose="02010609060101010101" pitchFamily="49" charset="-122"/>
              </a:rPr>
            </a:br>
            <a:r>
              <a:rPr lang="zh-CN" altLang="en-US" sz="2400" b="1" dirty="0" smtClean="0">
                <a:solidFill>
                  <a:srgbClr val="0033CC"/>
                </a:solidFill>
                <a:latin typeface="黑体" panose="02010609060101010101" pitchFamily="49" charset="-122"/>
                <a:ea typeface="黑体" panose="02010609060101010101" pitchFamily="49" charset="-122"/>
              </a:rPr>
              <a:t>这些方法能使学生获得</a:t>
            </a:r>
            <a:r>
              <a:rPr lang="zh-CN" altLang="en-US" sz="2400" b="1" dirty="0" smtClean="0">
                <a:solidFill>
                  <a:srgbClr val="0033CC"/>
                </a:solidFill>
                <a:latin typeface="黑体" panose="02010609060101010101" pitchFamily="49" charset="-122"/>
                <a:ea typeface="黑体" panose="02010609060101010101" pitchFamily="49" charset="-122"/>
                <a:sym typeface="+mn-ea"/>
              </a:rPr>
              <a:t>预期</a:t>
            </a:r>
            <a:r>
              <a:rPr lang="zh-CN" altLang="en-US" sz="2400" b="1" dirty="0" smtClean="0">
                <a:solidFill>
                  <a:srgbClr val="0033CC"/>
                </a:solidFill>
                <a:latin typeface="黑体" panose="02010609060101010101" pitchFamily="49" charset="-122"/>
                <a:ea typeface="黑体" panose="02010609060101010101" pitchFamily="49" charset="-122"/>
              </a:rPr>
              <a:t>知识和技能。”</a:t>
            </a:r>
          </a:p>
          <a:p>
            <a:pPr algn="l" eaLnBrk="1" latinLnBrk="0" hangingPunct="1">
              <a:lnSpc>
                <a:spcPct val="100000"/>
              </a:lnSpc>
              <a:spcBef>
                <a:spcPts val="0"/>
              </a:spcBef>
              <a:spcAft>
                <a:spcPts val="1800"/>
              </a:spcAft>
              <a:buFont typeface="Wingdings" panose="05000000000000000000" charset="0"/>
              <a:buChar char=""/>
            </a:pPr>
            <a:r>
              <a:rPr lang="zh-CN" altLang="en-US" sz="2400" b="1" dirty="0" smtClean="0">
                <a:solidFill>
                  <a:srgbClr val="0033CC"/>
                </a:solidFill>
                <a:latin typeface="黑体" panose="02010609060101010101" pitchFamily="49" charset="-122"/>
                <a:ea typeface="黑体" panose="02010609060101010101" pitchFamily="49" charset="-122"/>
                <a:sym typeface="+mn-ea"/>
              </a:rPr>
              <a:t>梅里尔</a:t>
            </a:r>
            <a:r>
              <a:rPr lang="zh-CN" altLang="en-US" sz="2400" b="1" dirty="0">
                <a:solidFill>
                  <a:srgbClr val="0033CC"/>
                </a:solidFill>
                <a:latin typeface="黑体" panose="02010609060101010101" pitchFamily="49" charset="-122"/>
                <a:ea typeface="黑体" panose="02010609060101010101" pitchFamily="49" charset="-122"/>
                <a:sym typeface="+mn-ea"/>
              </a:rPr>
              <a:t>(Merrill)等《教学设计新宣言》：“教学是一门科学，而</a:t>
            </a:r>
            <a:r>
              <a:rPr lang="zh-CN" altLang="en-US" sz="2400" b="1" u="sng" dirty="0">
                <a:solidFill>
                  <a:srgbClr val="0033CC"/>
                </a:solidFill>
                <a:latin typeface="黑体" panose="02010609060101010101" pitchFamily="49" charset="-122"/>
                <a:ea typeface="黑体" panose="02010609060101010101" pitchFamily="49" charset="-122"/>
                <a:sym typeface="+mn-ea"/>
              </a:rPr>
              <a:t>教学设计是建立在这一科学基础上的技术</a:t>
            </a:r>
            <a:r>
              <a:rPr lang="zh-CN" altLang="en-US" sz="2400" b="1" dirty="0">
                <a:solidFill>
                  <a:srgbClr val="0033CC"/>
                </a:solidFill>
                <a:latin typeface="黑体" panose="02010609060101010101" pitchFamily="49" charset="-122"/>
                <a:ea typeface="黑体" panose="02010609060101010101" pitchFamily="49" charset="-122"/>
                <a:sym typeface="+mn-ea"/>
              </a:rPr>
              <a:t>，因而教学设计也可以被认为是科学型的技术。”</a:t>
            </a:r>
          </a:p>
          <a:p>
            <a:pPr marL="0" indent="0" algn="l" eaLnBrk="1" latinLnBrk="0" hangingPunct="1">
              <a:lnSpc>
                <a:spcPct val="100000"/>
              </a:lnSpc>
              <a:spcBef>
                <a:spcPts val="0"/>
              </a:spcBef>
              <a:spcAft>
                <a:spcPts val="1800"/>
              </a:spcAft>
              <a:buFont typeface="Wingdings" panose="05000000000000000000" charset="0"/>
              <a:buNone/>
            </a:pPr>
            <a:r>
              <a:rPr lang="zh-CN" altLang="en-US" sz="2400" b="1" dirty="0">
                <a:solidFill>
                  <a:srgbClr val="0033CC"/>
                </a:solidFill>
                <a:latin typeface="黑体" panose="02010609060101010101" pitchFamily="49" charset="-122"/>
                <a:ea typeface="黑体" panose="02010609060101010101" pitchFamily="49" charset="-122"/>
              </a:rPr>
              <a:t/>
            </a:r>
            <a:br>
              <a:rPr lang="zh-CN" altLang="en-US" sz="2400" b="1" dirty="0">
                <a:solidFill>
                  <a:srgbClr val="0033CC"/>
                </a:solidFill>
                <a:latin typeface="黑体" panose="02010609060101010101" pitchFamily="49" charset="-122"/>
                <a:ea typeface="黑体" panose="02010609060101010101" pitchFamily="49" charset="-122"/>
              </a:rPr>
            </a:br>
            <a:r>
              <a:rPr lang="zh-CN" altLang="en-US" sz="2400" b="1" dirty="0">
                <a:solidFill>
                  <a:srgbClr val="0033CC"/>
                </a:solidFill>
                <a:latin typeface="黑体" panose="02010609060101010101" pitchFamily="49" charset="-122"/>
                <a:ea typeface="黑体" panose="02010609060101010101" pitchFamily="49" charset="-122"/>
              </a:rPr>
              <a:t>    </a:t>
            </a:r>
            <a:r>
              <a:rPr lang="zh-CN" altLang="en-US" sz="2400" dirty="0">
                <a:solidFill>
                  <a:schemeClr val="tx1"/>
                </a:solidFill>
                <a:latin typeface="黑体" panose="02010609060101010101" pitchFamily="49" charset="-122"/>
                <a:ea typeface="黑体" panose="02010609060101010101" pitchFamily="49" charset="-122"/>
              </a:rPr>
              <a:t/>
            </a:r>
            <a:br>
              <a:rPr lang="zh-CN" altLang="en-US" sz="2400" dirty="0">
                <a:solidFill>
                  <a:schemeClr val="tx1"/>
                </a:solidFill>
                <a:latin typeface="黑体" panose="02010609060101010101" pitchFamily="49" charset="-122"/>
                <a:ea typeface="黑体" panose="02010609060101010101" pitchFamily="49" charset="-122"/>
              </a:rPr>
            </a:br>
            <a:endParaRPr lang="zh-CN" altLang="en-US" sz="2400" dirty="0">
              <a:solidFill>
                <a:schemeClr val="tx1"/>
              </a:solidFill>
              <a:latin typeface="黑体" panose="02010609060101010101" pitchFamily="49" charset="-122"/>
              <a:ea typeface="黑体" panose="02010609060101010101" pitchFamily="49" charset="-122"/>
            </a:endParaRPr>
          </a:p>
        </p:txBody>
      </p:sp>
      <p:sp>
        <p:nvSpPr>
          <p:cNvPr id="7175" name="Text Box 4"/>
          <p:cNvSpPr txBox="1"/>
          <p:nvPr/>
        </p:nvSpPr>
        <p:spPr>
          <a:xfrm>
            <a:off x="1447800" y="1125220"/>
            <a:ext cx="5660390" cy="706755"/>
          </a:xfrm>
          <a:prstGeom prst="rect">
            <a:avLst/>
          </a:prstGeom>
          <a:noFill/>
          <a:ln w="9525">
            <a:noFill/>
          </a:ln>
        </p:spPr>
        <p:txBody>
          <a:bodyPr wrap="square">
            <a:spAutoFit/>
          </a:bodyPr>
          <a:lstStyle/>
          <a:p>
            <a:r>
              <a:rPr lang="en-US" altLang="zh-CN" sz="4000" b="1" dirty="0" smtClean="0">
                <a:solidFill>
                  <a:srgbClr val="990033"/>
                </a:solidFill>
                <a:latin typeface="黑体" panose="02010609060101010101" pitchFamily="49" charset="-122"/>
                <a:ea typeface="黑体" panose="02010609060101010101" pitchFamily="49" charset="-122"/>
                <a:cs typeface="+mn-ea"/>
                <a:sym typeface="+mn-ea"/>
              </a:rPr>
              <a:t>1.</a:t>
            </a:r>
            <a:r>
              <a:rPr lang="zh-CN" altLang="en-US" sz="4000" b="1" dirty="0" smtClean="0">
                <a:solidFill>
                  <a:srgbClr val="990033"/>
                </a:solidFill>
                <a:latin typeface="黑体" panose="02010609060101010101" pitchFamily="49" charset="-122"/>
                <a:ea typeface="黑体" panose="02010609060101010101" pitchFamily="49" charset="-122"/>
                <a:cs typeface="+mn-ea"/>
                <a:sym typeface="+mn-ea"/>
              </a:rPr>
              <a:t>什么</a:t>
            </a:r>
            <a:r>
              <a:rPr lang="zh-CN" altLang="en-US" sz="4000" b="1" dirty="0">
                <a:solidFill>
                  <a:srgbClr val="990033"/>
                </a:solidFill>
                <a:latin typeface="黑体" panose="02010609060101010101" pitchFamily="49" charset="-122"/>
                <a:ea typeface="黑体" panose="02010609060101010101" pitchFamily="49" charset="-122"/>
                <a:cs typeface="+mn-ea"/>
                <a:sym typeface="+mn-ea"/>
              </a:rPr>
              <a:t>是教学设计？</a:t>
            </a:r>
            <a:endParaRPr lang="zh-CN" altLang="en-US" sz="4000" b="1" i="1" dirty="0">
              <a:solidFill>
                <a:srgbClr val="990033"/>
              </a:solidFill>
              <a:latin typeface="黑体" panose="02010609060101010101" pitchFamily="49" charset="-122"/>
              <a:ea typeface="黑体" panose="02010609060101010101" pitchFamily="49" charset="-122"/>
              <a:cs typeface="+mn-ea"/>
              <a:sym typeface="+mn-ea"/>
            </a:endParaRPr>
          </a:p>
        </p:txBody>
      </p:sp>
      <p:pic>
        <p:nvPicPr>
          <p:cNvPr id="5" name="图片 4"/>
          <p:cNvPicPr>
            <a:picLocks noChangeAspect="1"/>
          </p:cNvPicPr>
          <p:nvPr/>
        </p:nvPicPr>
        <p:blipFill>
          <a:blip r:embed="rId3" cstate="email"/>
          <a:srcRect/>
          <a:stretch>
            <a:fillRect/>
          </a:stretch>
        </p:blipFill>
        <p:spPr>
          <a:xfrm>
            <a:off x="6865620" y="1915160"/>
            <a:ext cx="1682750" cy="2265680"/>
          </a:xfrm>
          <a:prstGeom prst="rect">
            <a:avLst/>
          </a:prstGeom>
        </p:spPr>
      </p:pic>
      <p:sp>
        <p:nvSpPr>
          <p:cNvPr id="24" name="椭圆 23"/>
          <p:cNvSpPr/>
          <p:nvPr/>
        </p:nvSpPr>
        <p:spPr>
          <a:xfrm>
            <a:off x="5998210" y="3243580"/>
            <a:ext cx="939165" cy="591820"/>
          </a:xfrm>
          <a:prstGeom prst="ellipse">
            <a:avLst/>
          </a:prstGeom>
          <a:noFill/>
          <a:ln w="76200" cap="flat" cmpd="sng">
            <a:solidFill>
              <a:srgbClr val="FF0000"/>
            </a:solidFill>
            <a:prstDash val="solid"/>
            <a:headEnd type="none" w="med" len="med"/>
            <a:tailEnd type="none" w="med" len="med"/>
          </a:ln>
        </p:spPr>
        <p:txBody>
          <a:bodyPr/>
          <a:lstStyle/>
          <a:p>
            <a:endParaRPr lang="zh-CN" altLang="en-US" dirty="0">
              <a:solidFill>
                <a:srgbClr val="C00000"/>
              </a:solidFill>
              <a:latin typeface="Arial" panose="020B0604020202020204" pitchFamily="34" charset="0"/>
              <a:ea typeface="宋体" panose="02010600030101010101" pitchFamily="2" charset="-122"/>
            </a:endParaRPr>
          </a:p>
        </p:txBody>
      </p:sp>
      <p:sp>
        <p:nvSpPr>
          <p:cNvPr id="2" name="椭圆 1"/>
          <p:cNvSpPr/>
          <p:nvPr/>
        </p:nvSpPr>
        <p:spPr>
          <a:xfrm>
            <a:off x="6259830" y="4552315"/>
            <a:ext cx="958215" cy="650875"/>
          </a:xfrm>
          <a:prstGeom prst="ellipse">
            <a:avLst/>
          </a:prstGeom>
          <a:noFill/>
          <a:ln w="76200" cap="flat" cmpd="sng">
            <a:solidFill>
              <a:srgbClr val="FF0000"/>
            </a:solidFill>
            <a:prstDash val="solid"/>
            <a:headEnd type="none" w="med" len="med"/>
            <a:tailEnd type="none" w="med" len="med"/>
          </a:ln>
        </p:spPr>
        <p:txBody>
          <a:bodyPr/>
          <a:lstStyle/>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ppt_y</p:attrName>
                                        </p:attrNameLst>
                                      </p:cBhvr>
                                      <p:tavLst>
                                        <p:tav tm="0">
                                          <p:val>
                                            <p:strVal val="#ppt_y+#ppt_h*1.125000"/>
                                          </p:val>
                                        </p:tav>
                                        <p:tav tm="100000">
                                          <p:val>
                                            <p:strVal val="#ppt_y"/>
                                          </p:val>
                                        </p:tav>
                                      </p:tavLst>
                                    </p:anim>
                                    <p:animEffect transition="in" filter="wipe(up)">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4">
                                            <p:txEl>
                                              <p:pRg st="1" end="1"/>
                                            </p:txEl>
                                          </p:spTgt>
                                        </p:tgtEl>
                                        <p:attrNameLst>
                                          <p:attrName>style.visibility</p:attrName>
                                        </p:attrNameLst>
                                      </p:cBhvr>
                                      <p:to>
                                        <p:strVal val="visible"/>
                                      </p:to>
                                    </p:set>
                                    <p:anim calcmode="lin" valueType="num">
                                      <p:cBhvr additive="base">
                                        <p:cTn id="19" dur="500" fill="hold"/>
                                        <p:tgtEl>
                                          <p:spTgt spid="819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up)">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p:bldP spid="24"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标题 4"/>
          <p:cNvSpPr>
            <a:spLocks noGrp="1"/>
          </p:cNvSpPr>
          <p:nvPr>
            <p:ph type="title"/>
          </p:nvPr>
        </p:nvSpPr>
        <p:spPr>
          <a:xfrm>
            <a:off x="3492500" y="812800"/>
            <a:ext cx="3719830" cy="974725"/>
          </a:xfrm>
        </p:spPr>
        <p:txBody>
          <a:bodyPr vert="horz" wrap="square" lIns="68580" tIns="34290" rIns="68580" bIns="34290" anchor="ctr"/>
          <a:lstStyle/>
          <a:p>
            <a:pPr marL="0" indent="0" eaLnBrk="1" hangingPunct="1"/>
            <a:r>
              <a:rPr lang="zh-CN" altLang="en-US" sz="3600" b="1" kern="1200" dirty="0">
                <a:solidFill>
                  <a:srgbClr val="0033CC"/>
                </a:solidFill>
                <a:latin typeface="黑体" panose="02010609060101010101" pitchFamily="49" charset="-122"/>
                <a:ea typeface="黑体" panose="02010609060101010101" pitchFamily="49" charset="-122"/>
                <a:cs typeface="+mn-ea"/>
              </a:rPr>
              <a:t>教学设计</a:t>
            </a:r>
          </a:p>
        </p:txBody>
      </p:sp>
      <p:pic>
        <p:nvPicPr>
          <p:cNvPr id="16388" name="图表 2"/>
          <p:cNvPicPr/>
          <p:nvPr/>
        </p:nvPicPr>
        <p:blipFill>
          <a:blip r:embed="rId3" cstate="email"/>
          <a:stretch>
            <a:fillRect/>
          </a:stretch>
        </p:blipFill>
        <p:spPr>
          <a:xfrm>
            <a:off x="3255804" y="2048351"/>
            <a:ext cx="2632472" cy="1585913"/>
          </a:xfrm>
          <a:prstGeom prst="rect">
            <a:avLst/>
          </a:prstGeom>
          <a:noFill/>
          <a:ln w="9525">
            <a:noFill/>
          </a:ln>
        </p:spPr>
      </p:pic>
      <p:pic>
        <p:nvPicPr>
          <p:cNvPr id="16389" name="图表 3"/>
          <p:cNvPicPr/>
          <p:nvPr/>
        </p:nvPicPr>
        <p:blipFill>
          <a:blip r:embed="rId4" cstate="email"/>
          <a:stretch>
            <a:fillRect/>
          </a:stretch>
        </p:blipFill>
        <p:spPr>
          <a:xfrm>
            <a:off x="3406299" y="3921919"/>
            <a:ext cx="2632472" cy="1585913"/>
          </a:xfrm>
          <a:prstGeom prst="rect">
            <a:avLst/>
          </a:prstGeom>
          <a:noFill/>
          <a:ln w="9525">
            <a:noFill/>
          </a:ln>
        </p:spPr>
      </p:pic>
      <p:pic>
        <p:nvPicPr>
          <p:cNvPr id="16390" name="图表 5"/>
          <p:cNvPicPr/>
          <p:nvPr/>
        </p:nvPicPr>
        <p:blipFill>
          <a:blip r:embed="rId5" cstate="email"/>
          <a:stretch>
            <a:fillRect/>
          </a:stretch>
        </p:blipFill>
        <p:spPr>
          <a:xfrm>
            <a:off x="2387204" y="3201115"/>
            <a:ext cx="2632472" cy="1587103"/>
          </a:xfrm>
          <a:prstGeom prst="rect">
            <a:avLst/>
          </a:prstGeom>
          <a:noFill/>
          <a:ln w="9525">
            <a:noFill/>
          </a:ln>
        </p:spPr>
      </p:pic>
      <p:sp>
        <p:nvSpPr>
          <p:cNvPr id="16392" name="矩形 7"/>
          <p:cNvSpPr/>
          <p:nvPr/>
        </p:nvSpPr>
        <p:spPr>
          <a:xfrm>
            <a:off x="4130516" y="4433888"/>
            <a:ext cx="1197769" cy="598805"/>
          </a:xfrm>
          <a:prstGeom prst="rect">
            <a:avLst/>
          </a:prstGeom>
          <a:noFill/>
          <a:ln w="9525">
            <a:noFill/>
          </a:ln>
        </p:spPr>
        <p:txBody>
          <a:bodyPr>
            <a:spAutoFit/>
          </a:bodyPr>
          <a:lstStyle/>
          <a:p>
            <a:pPr algn="ctr"/>
            <a:r>
              <a:rPr lang="zh-CN" altLang="en-US" sz="3300" b="1" dirty="0">
                <a:solidFill>
                  <a:srgbClr val="2C67D2"/>
                </a:solidFill>
                <a:latin typeface="Calibri" panose="020F0502020204030204" charset="0"/>
                <a:ea typeface="微软雅黑" panose="020B0503020204020204" charset="-122"/>
                <a:sym typeface="Calibri" panose="020F0502020204030204" charset="0"/>
              </a:rPr>
              <a:t>内涵</a:t>
            </a:r>
          </a:p>
        </p:txBody>
      </p:sp>
      <p:sp>
        <p:nvSpPr>
          <p:cNvPr id="16393" name="矩形 8"/>
          <p:cNvSpPr/>
          <p:nvPr/>
        </p:nvSpPr>
        <p:spPr>
          <a:xfrm>
            <a:off x="3205599" y="3702844"/>
            <a:ext cx="995680" cy="583565"/>
          </a:xfrm>
          <a:prstGeom prst="rect">
            <a:avLst/>
          </a:prstGeom>
          <a:noFill/>
          <a:ln w="9525">
            <a:noFill/>
          </a:ln>
        </p:spPr>
        <p:txBody>
          <a:bodyPr wrap="none">
            <a:spAutoFit/>
          </a:bodyPr>
          <a:lstStyle/>
          <a:p>
            <a:pPr algn="ctr"/>
            <a:r>
              <a:rPr lang="zh-CN" altLang="en-US" sz="3200" b="1" dirty="0">
                <a:solidFill>
                  <a:srgbClr val="CE9B00"/>
                </a:solidFill>
                <a:latin typeface="Calibri" panose="020F0502020204030204" charset="0"/>
                <a:ea typeface="微软雅黑" panose="020B0503020204020204" charset="-122"/>
                <a:sym typeface="Calibri" panose="020F0502020204030204" charset="0"/>
              </a:rPr>
              <a:t>属性</a:t>
            </a:r>
          </a:p>
        </p:txBody>
      </p:sp>
      <p:sp>
        <p:nvSpPr>
          <p:cNvPr id="16394" name="矩形 1"/>
          <p:cNvSpPr/>
          <p:nvPr/>
        </p:nvSpPr>
        <p:spPr>
          <a:xfrm>
            <a:off x="1397635" y="3257709"/>
            <a:ext cx="1847850" cy="1198880"/>
          </a:xfrm>
          <a:prstGeom prst="rect">
            <a:avLst/>
          </a:prstGeom>
          <a:noFill/>
          <a:ln w="9525">
            <a:noFill/>
          </a:ln>
        </p:spPr>
        <p:txBody>
          <a:bodyPr wrap="square">
            <a:spAutoFit/>
          </a:bodyPr>
          <a:lstStyle/>
          <a:p>
            <a:r>
              <a:rPr lang="zh-CN" altLang="en-US" sz="2400" b="1" dirty="0" smtClean="0">
                <a:solidFill>
                  <a:srgbClr val="CE9B00"/>
                </a:solidFill>
                <a:latin typeface="黑体" panose="02010609060101010101" pitchFamily="49" charset="-122"/>
                <a:ea typeface="黑体" panose="02010609060101010101" pitchFamily="49" charset="-122"/>
                <a:sym typeface="+mn-ea"/>
              </a:rPr>
              <a:t>必备的</a:t>
            </a:r>
          </a:p>
          <a:p>
            <a:r>
              <a:rPr lang="zh-CN" altLang="en-US" sz="2400" b="1" dirty="0" smtClean="0">
                <a:solidFill>
                  <a:srgbClr val="CE9B00"/>
                </a:solidFill>
                <a:latin typeface="黑体" panose="02010609060101010101" pitchFamily="49" charset="-122"/>
                <a:ea typeface="黑体" panose="02010609060101010101" pitchFamily="49" charset="-122"/>
                <a:sym typeface="+mn-ea"/>
              </a:rPr>
              <a:t>重要的</a:t>
            </a:r>
          </a:p>
          <a:p>
            <a:r>
              <a:rPr lang="zh-CN" altLang="en-US" sz="2400" b="1" dirty="0" smtClean="0">
                <a:solidFill>
                  <a:srgbClr val="CE9B00"/>
                </a:solidFill>
                <a:latin typeface="黑体" panose="02010609060101010101" pitchFamily="49" charset="-122"/>
                <a:ea typeface="黑体" panose="02010609060101010101" pitchFamily="49" charset="-122"/>
                <a:sym typeface="+mn-ea"/>
              </a:rPr>
              <a:t>教学技能</a:t>
            </a:r>
          </a:p>
        </p:txBody>
      </p:sp>
      <p:sp>
        <p:nvSpPr>
          <p:cNvPr id="16396" name="矩形 10"/>
          <p:cNvSpPr/>
          <p:nvPr/>
        </p:nvSpPr>
        <p:spPr>
          <a:xfrm>
            <a:off x="5534343" y="2527380"/>
            <a:ext cx="2464594" cy="521970"/>
          </a:xfrm>
          <a:prstGeom prst="rect">
            <a:avLst/>
          </a:prstGeom>
          <a:noFill/>
          <a:ln w="9525">
            <a:noFill/>
          </a:ln>
        </p:spPr>
        <p:txBody>
          <a:bodyPr>
            <a:spAutoFit/>
          </a:bodyPr>
          <a:lstStyle/>
          <a:p>
            <a:r>
              <a:rPr lang="en-US" altLang="zh-CN" sz="1050" dirty="0">
                <a:solidFill>
                  <a:srgbClr val="C00000"/>
                </a:solidFill>
                <a:latin typeface="Calibri" panose="020F0502020204030204" charset="0"/>
                <a:ea typeface="微软雅黑" panose="020B0503020204020204" charset="-122"/>
                <a:sym typeface="Calibri" panose="020F0502020204030204" charset="0"/>
              </a:rPr>
              <a:t> </a:t>
            </a:r>
            <a:r>
              <a:rPr lang="zh-CN" altLang="en-US" sz="2800" b="1" dirty="0">
                <a:solidFill>
                  <a:srgbClr val="990033"/>
                </a:solidFill>
                <a:latin typeface="黑体" panose="02010609060101010101" pitchFamily="49" charset="-122"/>
                <a:ea typeface="黑体" panose="02010609060101010101" pitchFamily="49" charset="-122"/>
                <a:sym typeface="Calibri" panose="020F0502020204030204" charset="0"/>
              </a:rPr>
              <a:t>教师</a:t>
            </a:r>
          </a:p>
        </p:txBody>
      </p:sp>
      <p:sp>
        <p:nvSpPr>
          <p:cNvPr id="16397" name="矩形 11"/>
          <p:cNvSpPr/>
          <p:nvPr/>
        </p:nvSpPr>
        <p:spPr>
          <a:xfrm>
            <a:off x="5535295" y="3416300"/>
            <a:ext cx="3536950" cy="2676525"/>
          </a:xfrm>
          <a:prstGeom prst="rect">
            <a:avLst/>
          </a:prstGeom>
          <a:noFill/>
          <a:ln w="9525">
            <a:noFill/>
          </a:ln>
        </p:spPr>
        <p:txBody>
          <a:bodyPr wrap="square">
            <a:spAutoFit/>
          </a:bodyPr>
          <a:lstStyle/>
          <a:p>
            <a:pPr algn="l">
              <a:lnSpc>
                <a:spcPct val="100000"/>
              </a:lnSpc>
            </a:pPr>
            <a:r>
              <a:rPr lang="zh-CN" altLang="en-US" sz="2400" b="1" dirty="0">
                <a:solidFill>
                  <a:srgbClr val="2C67D2"/>
                </a:solidFill>
                <a:latin typeface="黑体" panose="02010609060101010101" pitchFamily="49" charset="-122"/>
                <a:ea typeface="黑体" panose="02010609060101010101" pitchFamily="49" charset="-122"/>
                <a:cs typeface="+mn-ea"/>
                <a:sym typeface="+mn-ea"/>
              </a:rPr>
              <a:t>授课前依据教育科学原理，为实现既定目标，</a:t>
            </a:r>
            <a:br>
              <a:rPr lang="zh-CN" altLang="en-US" sz="2400" b="1" dirty="0">
                <a:solidFill>
                  <a:srgbClr val="2C67D2"/>
                </a:solidFill>
                <a:latin typeface="黑体" panose="02010609060101010101" pitchFamily="49" charset="-122"/>
                <a:ea typeface="黑体" panose="02010609060101010101" pitchFamily="49" charset="-122"/>
                <a:cs typeface="+mn-ea"/>
                <a:sym typeface="+mn-ea"/>
              </a:rPr>
            </a:br>
            <a:r>
              <a:rPr lang="zh-CN" altLang="en-US" sz="2400" b="1" dirty="0">
                <a:solidFill>
                  <a:srgbClr val="2C67D2"/>
                </a:solidFill>
                <a:latin typeface="黑体" panose="02010609060101010101" pitchFamily="49" charset="-122"/>
                <a:ea typeface="黑体" panose="02010609060101010101" pitchFamily="49" charset="-122"/>
                <a:cs typeface="+mn-ea"/>
                <a:sym typeface="+mn-ea"/>
              </a:rPr>
              <a:t>分析教材内涵、学生特征；确定和选择教学目标、内容、策略、手段、方法等；制定教学活动、效果评价等方案。</a:t>
            </a:r>
          </a:p>
        </p:txBody>
      </p:sp>
      <p:sp>
        <p:nvSpPr>
          <p:cNvPr id="11" name="MH_SubTitle_1"/>
          <p:cNvSpPr>
            <a:spLocks noChangeArrowheads="1"/>
          </p:cNvSpPr>
          <p:nvPr/>
        </p:nvSpPr>
        <p:spPr bwMode="auto">
          <a:xfrm flipH="1">
            <a:off x="4160520" y="2576195"/>
            <a:ext cx="1237615" cy="583565"/>
          </a:xfrm>
          <a:prstGeom prst="rect">
            <a:avLst/>
          </a:prstGeom>
          <a:noFill/>
        </p:spPr>
        <p:txBody>
          <a:bodyPr wrap="square" rtlCol="0">
            <a:spAutoFit/>
          </a:bodyPr>
          <a:lstStyle/>
          <a:p>
            <a:r>
              <a:rPr lang="zh-CN" altLang="en-US" sz="3200" b="1" dirty="0" smtClean="0">
                <a:solidFill>
                  <a:srgbClr val="990033"/>
                </a:solidFill>
                <a:latin typeface="微软雅黑" panose="020B0503020204020204" charset="-122"/>
                <a:ea typeface="微软雅黑" panose="020B0503020204020204" charset="-122"/>
              </a:rPr>
              <a:t>主体</a:t>
            </a:r>
          </a:p>
        </p:txBody>
      </p:sp>
      <p:sp>
        <p:nvSpPr>
          <p:cNvPr id="2" name="文本框 1"/>
          <p:cNvSpPr txBox="1"/>
          <p:nvPr/>
        </p:nvSpPr>
        <p:spPr>
          <a:xfrm>
            <a:off x="502285" y="5215255"/>
            <a:ext cx="3501390" cy="1014730"/>
          </a:xfrm>
          <a:prstGeom prst="rect">
            <a:avLst/>
          </a:prstGeom>
          <a:noFill/>
        </p:spPr>
        <p:txBody>
          <a:bodyPr wrap="square" rtlCol="0">
            <a:spAutoFit/>
          </a:bodyPr>
          <a:lstStyle/>
          <a:p>
            <a:pPr algn="l"/>
            <a:r>
              <a:rPr lang="zh-CN" altLang="en-US" sz="2000" b="1" dirty="0" smtClean="0">
                <a:solidFill>
                  <a:srgbClr val="CE9B00"/>
                </a:solidFill>
                <a:latin typeface="黑体" panose="02010609060101010101" pitchFamily="49" charset="-122"/>
                <a:ea typeface="黑体" panose="02010609060101010101" pitchFamily="49" charset="-122"/>
                <a:cs typeface="+mn-ea"/>
              </a:rPr>
              <a:t>学会教书，与其他技能一样，</a:t>
            </a:r>
          </a:p>
          <a:p>
            <a:pPr algn="l"/>
            <a:r>
              <a:rPr lang="zh-CN" altLang="en-US" sz="2000" b="1" dirty="0" smtClean="0">
                <a:solidFill>
                  <a:srgbClr val="CE9B00"/>
                </a:solidFill>
                <a:latin typeface="黑体" panose="02010609060101010101" pitchFamily="49" charset="-122"/>
                <a:ea typeface="黑体" panose="02010609060101010101" pitchFamily="49" charset="-122"/>
                <a:cs typeface="+mn-ea"/>
              </a:rPr>
              <a:t>都需要经历一万小时的磨炼。</a:t>
            </a:r>
          </a:p>
          <a:p>
            <a:pPr algn="l"/>
            <a:r>
              <a:rPr lang="en-US" altLang="zh-CN" sz="2000" b="1" dirty="0" smtClean="0">
                <a:solidFill>
                  <a:srgbClr val="CE9B00"/>
                </a:solidFill>
                <a:latin typeface="黑体" panose="02010609060101010101" pitchFamily="49" charset="-122"/>
                <a:ea typeface="黑体" panose="02010609060101010101" pitchFamily="49" charset="-122"/>
                <a:cs typeface="+mn-ea"/>
              </a:rPr>
              <a:t>          ---</a:t>
            </a:r>
            <a:r>
              <a:rPr lang="zh-CN" altLang="en-US" sz="1600" b="1" dirty="0" smtClean="0">
                <a:solidFill>
                  <a:srgbClr val="CE9B00"/>
                </a:solidFill>
                <a:latin typeface="黑体" panose="02010609060101010101" pitchFamily="49" charset="-122"/>
                <a:ea typeface="黑体" panose="02010609060101010101" pitchFamily="49" charset="-122"/>
                <a:cs typeface="+mn-ea"/>
              </a:rPr>
              <a:t>《优秀的绵羊》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96"/>
                                        </p:tgtEl>
                                        <p:attrNameLst>
                                          <p:attrName>style.visibility</p:attrName>
                                        </p:attrNameLst>
                                      </p:cBhvr>
                                      <p:to>
                                        <p:strVal val="visible"/>
                                      </p:to>
                                    </p:set>
                                    <p:anim calcmode="lin" valueType="num">
                                      <p:cBhvr additive="base">
                                        <p:cTn id="7" dur="500" fill="hold"/>
                                        <p:tgtEl>
                                          <p:spTgt spid="16396"/>
                                        </p:tgtEl>
                                        <p:attrNameLst>
                                          <p:attrName>ppt_x</p:attrName>
                                        </p:attrNameLst>
                                      </p:cBhvr>
                                      <p:tavLst>
                                        <p:tav tm="0">
                                          <p:val>
                                            <p:strVal val="#ppt_x"/>
                                          </p:val>
                                        </p:tav>
                                        <p:tav tm="100000">
                                          <p:val>
                                            <p:strVal val="#ppt_x"/>
                                          </p:val>
                                        </p:tav>
                                      </p:tavLst>
                                    </p:anim>
                                    <p:anim calcmode="lin" valueType="num">
                                      <p:cBhvr additive="base">
                                        <p:cTn id="8" dur="500" fill="hold"/>
                                        <p:tgtEl>
                                          <p:spTgt spid="163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94"/>
                                        </p:tgtEl>
                                        <p:attrNameLst>
                                          <p:attrName>style.visibility</p:attrName>
                                        </p:attrNameLst>
                                      </p:cBhvr>
                                      <p:to>
                                        <p:strVal val="visible"/>
                                      </p:to>
                                    </p:set>
                                    <p:anim calcmode="lin" valueType="num">
                                      <p:cBhvr additive="base">
                                        <p:cTn id="13" dur="500" fill="hold"/>
                                        <p:tgtEl>
                                          <p:spTgt spid="16394"/>
                                        </p:tgtEl>
                                        <p:attrNameLst>
                                          <p:attrName>ppt_x</p:attrName>
                                        </p:attrNameLst>
                                      </p:cBhvr>
                                      <p:tavLst>
                                        <p:tav tm="0">
                                          <p:val>
                                            <p:strVal val="#ppt_x"/>
                                          </p:val>
                                        </p:tav>
                                        <p:tav tm="100000">
                                          <p:val>
                                            <p:strVal val="#ppt_x"/>
                                          </p:val>
                                        </p:tav>
                                      </p:tavLst>
                                    </p:anim>
                                    <p:anim calcmode="lin" valueType="num">
                                      <p:cBhvr additive="base">
                                        <p:cTn id="14" dur="500" fill="hold"/>
                                        <p:tgtEl>
                                          <p:spTgt spid="1639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397"/>
                                        </p:tgtEl>
                                        <p:attrNameLst>
                                          <p:attrName>style.visibility</p:attrName>
                                        </p:attrNameLst>
                                      </p:cBhvr>
                                      <p:to>
                                        <p:strVal val="visible"/>
                                      </p:to>
                                    </p:set>
                                    <p:anim calcmode="lin" valueType="num">
                                      <p:cBhvr additive="base">
                                        <p:cTn id="25" dur="500" fill="hold"/>
                                        <p:tgtEl>
                                          <p:spTgt spid="16397"/>
                                        </p:tgtEl>
                                        <p:attrNameLst>
                                          <p:attrName>ppt_x</p:attrName>
                                        </p:attrNameLst>
                                      </p:cBhvr>
                                      <p:tavLst>
                                        <p:tav tm="0">
                                          <p:val>
                                            <p:strVal val="#ppt_x"/>
                                          </p:val>
                                        </p:tav>
                                        <p:tav tm="100000">
                                          <p:val>
                                            <p:strVal val="#ppt_x"/>
                                          </p:val>
                                        </p:tav>
                                      </p:tavLst>
                                    </p:anim>
                                    <p:anim calcmode="lin" valueType="num">
                                      <p:cBhvr additive="base">
                                        <p:cTn id="26" dur="500" fill="hold"/>
                                        <p:tgtEl>
                                          <p:spTgt spid="163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p:bldP spid="16396" grpId="0"/>
      <p:bldP spid="16397"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a"/>
  <p:tag name="KSO_WM_UNIT_INDEX" val="1"/>
  <p:tag name="KSO_WM_UNIT_CLEAR" val="1"/>
  <p:tag name="KSO_WM_UNIT_LAYERLEVEL" val="1"/>
  <p:tag name="KSO_WM_UNIT_ISCONTENTSTITLE" val="1"/>
  <p:tag name="KSO_WM_UNIT_VALUE" val="22"/>
  <p:tag name="KSO_WM_UNIT_HIGHLIGHT" val="0"/>
  <p:tag name="KSO_WM_UNIT_COMPATIBLE" val="0"/>
  <p:tag name="KSO_WM_UNIT_ID" val="custom160002_10*a*1"/>
  <p:tag name="KSO_WM_UNIT_PRESET_TEXT_INDEX" val="0"/>
  <p:tag name="KSO_WM_UNIT_PRESET_TEXT_LEN" val="9"/>
</p:tagLst>
</file>

<file path=ppt/tags/tag101.xml><?xml version="1.0" encoding="utf-8"?>
<p:tagLst xmlns:a="http://schemas.openxmlformats.org/drawingml/2006/main" xmlns:r="http://schemas.openxmlformats.org/officeDocument/2006/relationships" xmlns:p="http://schemas.openxmlformats.org/presentationml/2006/main">
  <p:tag name="KSO_WM_SLIDE_ID" val="custom160002_10"/>
  <p:tag name="KSO_WM_SLIDE_INDEX" val="10"/>
  <p:tag name="KSO_WM_SLIDE_LAYOUT" val="a_l"/>
  <p:tag name="KSO_WM_SLIDE_LAYOUT_CNT" val="1_1"/>
  <p:tag name="KSO_WM_BEAUTIFY_FLAG" val="#wm#"/>
  <p:tag name="KSO_WM_SLIDE_ITEM_CNT" val="6"/>
  <p:tag name="KSO_WM_SLIDE_TYPE" val="contents"/>
  <p:tag name="KSO_WM_TEMPLATE_CATEGORY" val="custom"/>
  <p:tag name="KSO_WM_TEMPLATE_INDEX" val="160002"/>
  <p:tag name="KSO_WM_TAG_VERSION" val="1.0"/>
  <p:tag name="KSO_WM_DIAGRAM_GROUP_CODE" val="l1-1"/>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a"/>
  <p:tag name="KSO_WM_UNIT_INDEX" val="1"/>
  <p:tag name="KSO_WM_UNIT_ID" val="custom160002_23*a*1"/>
  <p:tag name="KSO_WM_UNIT_CLEAR" val="1"/>
  <p:tag name="KSO_WM_UNIT_LAYERLEVEL" val="1"/>
  <p:tag name="KSO_WM_UNIT_VALUE" val="18"/>
  <p:tag name="KSO_WM_UNIT_ISCONTENTSTITLE" val="0"/>
  <p:tag name="KSO_WM_UNIT_HIGHLIGHT" val="0"/>
  <p:tag name="KSO_WM_UNIT_COMPATIBLE" val="0"/>
  <p:tag name="KSO_WM_UNIT_PRESET_TEXT_INDEX" val="0"/>
  <p:tag name="KSO_WM_UNIT_PRESET_TEXT_LEN" val="9"/>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a"/>
  <p:tag name="KSO_WM_UNIT_INDEX" val="1"/>
  <p:tag name="KSO_WM_UNIT_ID" val="custom160002_23*a*1"/>
  <p:tag name="KSO_WM_UNIT_CLEAR" val="1"/>
  <p:tag name="KSO_WM_UNIT_LAYERLEVEL" val="1"/>
  <p:tag name="KSO_WM_UNIT_VALUE" val="18"/>
  <p:tag name="KSO_WM_UNIT_ISCONTENTSTITLE" val="0"/>
  <p:tag name="KSO_WM_UNIT_HIGHLIGHT" val="0"/>
  <p:tag name="KSO_WM_UNIT_COMPATIBLE" val="0"/>
  <p:tag name="KSO_WM_UNIT_PRESET_TEXT_INDEX" val="0"/>
  <p:tag name="KSO_WM_UNIT_PRESET_TEXT_LEN" val="9"/>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002_10*i*0"/>
  <p:tag name="KSO_WM_TEMPLATE_CATEGORY" val="custom"/>
  <p:tag name="KSO_WM_TEMPLATE_INDEX" val="160002"/>
  <p:tag name="KSO_WM_UNIT_INDEX" val="0"/>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002_10*i*5"/>
  <p:tag name="KSO_WM_TEMPLATE_CATEGORY" val="custom"/>
  <p:tag name="KSO_WM_TEMPLATE_INDEX" val="160002"/>
  <p:tag name="KSO_WM_UNIT_INDEX" val="5"/>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002_10*i*10"/>
  <p:tag name="KSO_WM_TEMPLATE_CATEGORY" val="custom"/>
  <p:tag name="KSO_WM_TEMPLATE_INDEX" val="160002"/>
  <p:tag name="KSO_WM_UNIT_INDEX" val="10"/>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002_10*i*15"/>
  <p:tag name="KSO_WM_TEMPLATE_CATEGORY" val="custom"/>
  <p:tag name="KSO_WM_TEMPLATE_INDEX" val="160002"/>
  <p:tag name="KSO_WM_UNIT_INDEX" val="15"/>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002_10*i*20"/>
  <p:tag name="KSO_WM_TEMPLATE_CATEGORY" val="custom"/>
  <p:tag name="KSO_WM_TEMPLATE_INDEX" val="160002"/>
  <p:tag name="KSO_WM_UNIT_INDEX" val="20"/>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002_10*i*25"/>
  <p:tag name="KSO_WM_TEMPLATE_CATEGORY" val="custom"/>
  <p:tag name="KSO_WM_TEMPLATE_INDEX" val="160002"/>
  <p:tag name="KSO_WM_UNIT_INDEX" val="25"/>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i"/>
  <p:tag name="KSO_WM_UNIT_INDEX" val="1_6"/>
  <p:tag name="KSO_WM_UNIT_CLEAR" val="1"/>
  <p:tag name="KSO_WM_UNIT_LAYERLEVEL" val="1_1"/>
  <p:tag name="KSO_WM_UNIT_ID" val="custom160002_10*l_i*1_6"/>
  <p:tag name="KSO_WM_DIAGRAM_GROUP_CODE" val="l1-1"/>
  <p:tag name="KSO_WM_UNIT_TEXT_FILL_FORE_SCHEMECOLOR_INDEX" val="14"/>
  <p:tag name="KSO_WM_UNIT_TEXT_FILL_TYPE" val="1"/>
  <p:tag name="KSO_WM_UNIT_USESOURCEFORMAT_APPLY" val="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h_f"/>
  <p:tag name="KSO_WM_UNIT_INDEX" val="1_6_1"/>
  <p:tag name="KSO_WM_UNIT_CLEAR" val="1"/>
  <p:tag name="KSO_WM_UNIT_LAYERLEVEL" val="1_1_1"/>
  <p:tag name="KSO_WM_UNIT_VALUE" val="38"/>
  <p:tag name="KSO_WM_UNIT_HIGHLIGHT" val="0"/>
  <p:tag name="KSO_WM_UNIT_COMPATIBLE" val="0"/>
  <p:tag name="KSO_WM_UNIT_ID" val="custom160002_10*l_h_f*1_6_1"/>
  <p:tag name="KSO_WM_UNIT_PRESET_TEXT_INDEX" val="2"/>
  <p:tag name="KSO_WM_UNIT_PRESET_TEXT_LEN" val="10"/>
  <p:tag name="KSO_WM_DIAGRAM_GROUP_CODE" val="l1-1"/>
  <p:tag name="KSO_WM_UNIT_TEXT_FILL_FORE_SCHEMECOLOR_INDEX" val="14"/>
  <p:tag name="KSO_WM_UNIT_TEXT_FILL_TYPE" val="1"/>
  <p:tag name="KSO_WM_UNIT_USESOURCEFORMAT_APPLY" val="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i"/>
  <p:tag name="KSO_WM_UNIT_INDEX" val="1_5"/>
  <p:tag name="KSO_WM_UNIT_CLEAR" val="1"/>
  <p:tag name="KSO_WM_UNIT_LAYERLEVEL" val="1_1"/>
  <p:tag name="KSO_WM_UNIT_ID" val="custom160002_10*l_i*1_5"/>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h_f"/>
  <p:tag name="KSO_WM_UNIT_INDEX" val="1_5_1"/>
  <p:tag name="KSO_WM_UNIT_CLEAR" val="1"/>
  <p:tag name="KSO_WM_UNIT_LAYERLEVEL" val="1_1_1"/>
  <p:tag name="KSO_WM_UNIT_VALUE" val="38"/>
  <p:tag name="KSO_WM_UNIT_HIGHLIGHT" val="0"/>
  <p:tag name="KSO_WM_UNIT_COMPATIBLE" val="0"/>
  <p:tag name="KSO_WM_UNIT_ID" val="custom160002_10*l_h_f*1_5_1"/>
  <p:tag name="KSO_WM_UNIT_PRESET_TEXT_INDEX" val="2"/>
  <p:tag name="KSO_WM_UNIT_PRESET_TEXT_LE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i"/>
  <p:tag name="KSO_WM_UNIT_INDEX" val="1_4"/>
  <p:tag name="KSO_WM_UNIT_CLEAR" val="1"/>
  <p:tag name="KSO_WM_UNIT_LAYERLEVEL" val="1_1"/>
  <p:tag name="KSO_WM_UNIT_ID" val="custom160002_10*l_i*1_4"/>
  <p:tag name="KSO_WM_DIAGRAM_GROUP_CODE" val="l1-1"/>
  <p:tag name="KSO_WM_UNIT_TEXT_FILL_FORE_SCHEMECOLOR_INDEX" val="14"/>
  <p:tag name="KSO_WM_UNIT_TEXT_FILL_TYPE" val="1"/>
  <p:tag name="KSO_WM_UNIT_USESOURCEFORMAT_APPLY" val="1"/>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h_f"/>
  <p:tag name="KSO_WM_UNIT_INDEX" val="1_4_1"/>
  <p:tag name="KSO_WM_UNIT_CLEAR" val="1"/>
  <p:tag name="KSO_WM_UNIT_LAYERLEVEL" val="1_1_1"/>
  <p:tag name="KSO_WM_UNIT_VALUE" val="38"/>
  <p:tag name="KSO_WM_UNIT_HIGHLIGHT" val="0"/>
  <p:tag name="KSO_WM_UNIT_COMPATIBLE" val="0"/>
  <p:tag name="KSO_WM_UNIT_ID" val="custom160002_10*l_h_f*1_4_1"/>
  <p:tag name="KSO_WM_UNIT_PRESET_TEXT_INDEX" val="2"/>
  <p:tag name="KSO_WM_UNIT_PRESET_TEXT_LEN" val="10"/>
  <p:tag name="KSO_WM_DIAGRAM_GROUP_CODE" val="l1-1"/>
  <p:tag name="KSO_WM_UNIT_TEXT_FILL_FORE_SCHEMECOLOR_INDEX" val="14"/>
  <p:tag name="KSO_WM_UNIT_TEXT_FILL_TYPE" val="1"/>
  <p:tag name="KSO_WM_UNIT_USESOURCEFORMAT_APPLY" val="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i"/>
  <p:tag name="KSO_WM_UNIT_INDEX" val="1_3"/>
  <p:tag name="KSO_WM_UNIT_CLEAR" val="1"/>
  <p:tag name="KSO_WM_UNIT_LAYERLEVEL" val="1_1"/>
  <p:tag name="KSO_WM_UNIT_ID" val="custom160002_10*l_i*1_3"/>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h_f"/>
  <p:tag name="KSO_WM_UNIT_INDEX" val="1_3_1"/>
  <p:tag name="KSO_WM_UNIT_CLEAR" val="1"/>
  <p:tag name="KSO_WM_UNIT_LAYERLEVEL" val="1_1_1"/>
  <p:tag name="KSO_WM_UNIT_VALUE" val="38"/>
  <p:tag name="KSO_WM_UNIT_HIGHLIGHT" val="0"/>
  <p:tag name="KSO_WM_UNIT_COMPATIBLE" val="0"/>
  <p:tag name="KSO_WM_UNIT_ID" val="custom160002_10*l_h_f*1_3_1"/>
  <p:tag name="KSO_WM_UNIT_PRESET_TEXT_INDEX" val="2"/>
  <p:tag name="KSO_WM_UNIT_PRESET_TEXT_LE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i"/>
  <p:tag name="KSO_WM_UNIT_INDEX" val="1_2"/>
  <p:tag name="KSO_WM_UNIT_CLEAR" val="1"/>
  <p:tag name="KSO_WM_UNIT_LAYERLEVEL" val="1_1"/>
  <p:tag name="KSO_WM_UNIT_ID" val="custom160002_10*l_i*1_2"/>
  <p:tag name="KSO_WM_DIAGRAM_GROUP_CODE" val="l1-1"/>
  <p:tag name="KSO_WM_UNIT_TEXT_FILL_FORE_SCHEMECOLOR_INDEX" val="14"/>
  <p:tag name="KSO_WM_UNIT_TEXT_FILL_TYPE" val="1"/>
  <p:tag name="KSO_WM_UNIT_USESOURCEFORMAT_APPLY" val="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h_f"/>
  <p:tag name="KSO_WM_UNIT_INDEX" val="1_2_1"/>
  <p:tag name="KSO_WM_UNIT_CLEAR" val="1"/>
  <p:tag name="KSO_WM_UNIT_LAYERLEVEL" val="1_1_1"/>
  <p:tag name="KSO_WM_UNIT_VALUE" val="38"/>
  <p:tag name="KSO_WM_UNIT_HIGHLIGHT" val="0"/>
  <p:tag name="KSO_WM_UNIT_COMPATIBLE" val="0"/>
  <p:tag name="KSO_WM_UNIT_ID" val="custom160002_10*l_h_f*1_2_1"/>
  <p:tag name="KSO_WM_UNIT_PRESET_TEXT_INDEX" val="2"/>
  <p:tag name="KSO_WM_UNIT_PRESET_TEXT_LEN" val="10"/>
  <p:tag name="KSO_WM_DIAGRAM_GROUP_CODE" val="l1-1"/>
  <p:tag name="KSO_WM_UNIT_TEXT_FILL_FORE_SCHEMECOLOR_INDEX" val="14"/>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i"/>
  <p:tag name="KSO_WM_UNIT_INDEX" val="1_1"/>
  <p:tag name="KSO_WM_UNIT_CLEAR" val="1"/>
  <p:tag name="KSO_WM_UNIT_LAYERLEVEL" val="1_1"/>
  <p:tag name="KSO_WM_UNIT_ID" val="custom160002_10*l_i*1_1"/>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l_h_f"/>
  <p:tag name="KSO_WM_UNIT_INDEX" val="1_1_1"/>
  <p:tag name="KSO_WM_UNIT_CLEAR" val="1"/>
  <p:tag name="KSO_WM_UNIT_LAYERLEVEL" val="1_1_1"/>
  <p:tag name="KSO_WM_UNIT_VALUE" val="38"/>
  <p:tag name="KSO_WM_UNIT_HIGHLIGHT" val="0"/>
  <p:tag name="KSO_WM_UNIT_COMPATIBLE" val="0"/>
  <p:tag name="KSO_WM_UNIT_ID" val="custom160002_10*l_h_f*1_1_1"/>
  <p:tag name="KSO_WM_UNIT_PRESET_TEXT_INDEX" val="2"/>
  <p:tag name="KSO_WM_UNIT_PRESET_TEXT_LE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0601"/>
  <p:tag name="KSO_WM_TAG_VERSION" val="1.0"/>
  <p:tag name="KSO_WM_SLIDE_ITEM_CNT" val="0"/>
  <p:tag name="KSO_WM_SLIDE_LAYOUT" val="a"/>
  <p:tag name="KSO_WM_SLIDE_LAYOUT_CNT" val="1"/>
  <p:tag name="KSO_WM_SLIDE_TYPE" val="sectionTitle"/>
  <p:tag name="KSO_WM_COMBINE_RELATE_SLIDE_ID" val="background20177631_6"/>
  <p:tag name="KSO_WM_SLIDE_ID" val="custom20180601_12"/>
  <p:tag name="KSO_WM_SLIDE_INDEX" val="12"/>
  <p:tag name="KSO_WM_TEMPLATE_SUBCATEGORY" val="0"/>
  <p:tag name="KSO_WM_SLIDE_SUBTYPE" val="pureTxt"/>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a"/>
  <p:tag name="KSO_WM_UNIT_INDEX" val="1"/>
  <p:tag name="KSO_WM_UNIT_LAYERLEVEL" val="1"/>
  <p:tag name="KSO_WM_UNIT_VALUE" val="16"/>
  <p:tag name="KSO_WM_UNIT_ISCONTENTSTITLE" val="0"/>
  <p:tag name="KSO_WM_UNIT_HIGHLIGHT" val="0"/>
  <p:tag name="KSO_WM_UNIT_COMPATIBLE" val="0"/>
  <p:tag name="KSO_WM_UNIT_PRESET_TEXT" val="请在此输入章节标题"/>
  <p:tag name="KSO_WM_TEMPLATE_CATEGORY" val="custom"/>
  <p:tag name="KSO_WM_TEMPLATE_INDEX" val="20180601"/>
  <p:tag name="KSO_WM_UNIT_ID" val="custom20180601_12*a*1"/>
  <p:tag name="KSO_WM_UNIT_NOCLEAR" val="0"/>
  <p:tag name="KSO_WM_UNIT_DIAGRAM_ISNUMVISUAL" val="0"/>
  <p:tag name="KSO_WM_UNIT_DIAGRAM_ISREFERUNIT" val="0"/>
</p:tagLst>
</file>

<file path=ppt/tags/tag124.xml><?xml version="1.0" encoding="utf-8"?>
<p:tagLst xmlns:a="http://schemas.openxmlformats.org/drawingml/2006/main" xmlns:r="http://schemas.openxmlformats.org/officeDocument/2006/relationships" xmlns:p="http://schemas.openxmlformats.org/presentationml/2006/main">
  <p:tag name="REFSHAPE" val="409253724"/>
</p:tagLst>
</file>

<file path=ppt/tags/tag1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240,&quot;width&quot;:2400}"/>
  <p:tag name="REFSHAPE" val="409253860"/>
</p:tagLst>
</file>

<file path=ppt/tags/tag126.xml><?xml version="1.0" encoding="utf-8"?>
<p:tagLst xmlns:a="http://schemas.openxmlformats.org/drawingml/2006/main" xmlns:r="http://schemas.openxmlformats.org/officeDocument/2006/relationships" xmlns:p="http://schemas.openxmlformats.org/presentationml/2006/main">
  <p:tag name="REFSHAPE" val="409254948"/>
</p:tagLst>
</file>

<file path=ppt/tags/tag127.xml><?xml version="1.0" encoding="utf-8"?>
<p:tagLst xmlns:a="http://schemas.openxmlformats.org/drawingml/2006/main" xmlns:r="http://schemas.openxmlformats.org/officeDocument/2006/relationships" xmlns:p="http://schemas.openxmlformats.org/presentationml/2006/main">
  <p:tag name="KSO_WM_SLIDE_ID" val="diagram30177770_1"/>
  <p:tag name="KSO_WM_TEMPLATE_SUBCATEGORY" val="0"/>
  <p:tag name="KSO_WM_SLIDE_ITEM_CNT" val="4"/>
  <p:tag name="KSO_WM_SLIDE_INDEX" val="1"/>
  <p:tag name="KSO_WM_TAG_VERSION" val="1.0"/>
  <p:tag name="KSO_WM_BEAUTIFY_FLAG" val="#wm#"/>
  <p:tag name="KSO_WM_TEMPLATE_CATEGORY" val="diagram"/>
  <p:tag name="KSO_WM_TEMPLATE_INDEX" val="30177770"/>
  <p:tag name="KSO_WM_SLIDE_LAYOUT" val="a_b_d"/>
  <p:tag name="KSO_WM_SLIDE_LAYOUT_CNT" val="1_1_4"/>
  <p:tag name="KSO_WM_SLIDE_TYPE" val="text"/>
  <p:tag name="KSO_WM_SLIDE_SUBTYPE" val="picTxt"/>
  <p:tag name="KSO_WM_SLIDE_SIZE" val="959*540"/>
  <p:tag name="KSO_WM_SLIDE_POSITION" val="0*0"/>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70"/>
  <p:tag name="KSO_WM_UNIT_TYPE" val="d"/>
  <p:tag name="KSO_WM_UNIT_INDEX" val="3"/>
  <p:tag name="KSO_WM_UNIT_ID" val="diagram30177770_1*d*3"/>
  <p:tag name="KSO_WM_UNIT_LAYERLEVEL" val="1"/>
  <p:tag name="KSO_WM_UNIT_VALUE" val="1017*1210"/>
  <p:tag name="KSO_WM_UNIT_HIGHLIGHT" val="0"/>
  <p:tag name="KSO_WM_UNIT_COMPATIBLE" val="0"/>
  <p:tag name="KSO_WM_UNIT_CLEAR" val="0"/>
  <p:tag name="KSO_WM_BEAUTIFY_FLAG" val="#wm#"/>
  <p:tag name="KSO_WM_TAG_VERSION" val="1.0"/>
  <p:tag name="REFSHAPE" val="878570940"/>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70"/>
  <p:tag name="KSO_WM_UNIT_TYPE" val="d"/>
  <p:tag name="KSO_WM_UNIT_INDEX" val="2"/>
  <p:tag name="KSO_WM_UNIT_ID" val="diagram30177770_1*d*2"/>
  <p:tag name="KSO_WM_UNIT_LAYERLEVEL" val="1"/>
  <p:tag name="KSO_WM_UNIT_VALUE" val="886*1210"/>
  <p:tag name="KSO_WM_UNIT_HIGHLIGHT" val="0"/>
  <p:tag name="KSO_WM_UNIT_COMPATIBLE" val="0"/>
  <p:tag name="KSO_WM_UNIT_CLEAR" val="0"/>
  <p:tag name="KSO_WM_BEAUTIFY_FLAG" val="#wm#"/>
  <p:tag name="KSO_WM_TAG_VERSION" val="1.0"/>
  <p:tag name="REFSHAPE" val="878571620"/>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70"/>
  <p:tag name="KSO_WM_UNIT_TYPE" val="d"/>
  <p:tag name="KSO_WM_UNIT_INDEX" val="1"/>
  <p:tag name="KSO_WM_UNIT_ID" val="diagram30177770_1*d*1"/>
  <p:tag name="KSO_WM_UNIT_LAYERLEVEL" val="1"/>
  <p:tag name="KSO_WM_UNIT_VALUE" val="1906*1087"/>
  <p:tag name="KSO_WM_UNIT_HIGHLIGHT" val="0"/>
  <p:tag name="KSO_WM_UNIT_COMPATIBLE" val="0"/>
  <p:tag name="KSO_WM_UNIT_CLEAR" val="0"/>
  <p:tag name="KSO_WM_BEAUTIFY_FLAG" val="#wm#"/>
  <p:tag name="KSO_WM_TAG_VERSION" val="1.0"/>
  <p:tag name="REFSHAPE" val="878571076"/>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70"/>
  <p:tag name="KSO_WM_UNIT_TYPE" val="d"/>
  <p:tag name="KSO_WM_UNIT_INDEX" val="4"/>
  <p:tag name="KSO_WM_UNIT_ID" val="diagram30177770_1*d*4"/>
  <p:tag name="KSO_WM_UNIT_LAYERLEVEL" val="1"/>
  <p:tag name="KSO_WM_UNIT_VALUE" val="1904*1087"/>
  <p:tag name="KSO_WM_UNIT_HIGHLIGHT" val="0"/>
  <p:tag name="KSO_WM_UNIT_COMPATIBLE" val="0"/>
  <p:tag name="KSO_WM_UNIT_CLEAR" val="0"/>
  <p:tag name="KSO_WM_BEAUTIFY_FLAG" val="#wm#"/>
  <p:tag name="KSO_WM_TAG_VERSION" val="1.0"/>
  <p:tag name="REFSHAPE" val="878578556"/>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70"/>
  <p:tag name="KSO_WM_UNIT_TYPE" val="a"/>
  <p:tag name="KSO_WM_UNIT_INDEX" val="1"/>
  <p:tag name="KSO_WM_UNIT_ID" val="diagram30177770_1*a*1"/>
  <p:tag name="KSO_WM_UNIT_LAYERLEVEL" val="1"/>
  <p:tag name="KSO_WM_UNIT_VALUE" val="13"/>
  <p:tag name="KSO_WM_UNIT_ISCONTENTSTITLE" val="0"/>
  <p:tag name="KSO_WM_UNIT_HIGHLIGHT" val="0"/>
  <p:tag name="KSO_WM_UNIT_COMPATIBLE" val="0"/>
  <p:tag name="KSO_WM_UNIT_CLEAR" val="0"/>
  <p:tag name="KSO_WM_BEAUTIFY_FLAG" val="#wm#"/>
  <p:tag name="KSO_WM_TAG_VERSION" val="1.0"/>
  <p:tag name="KSO_WM_UNIT_PRESET_TEXT" val="The title only layout here"/>
</p:tagLst>
</file>

<file path=ppt/tags/tag13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892.4992125984245,&quot;width&quot;:10377.500787401576}"/>
  <p:tag name="REFSHAPE" val="409262700"/>
</p:tagLst>
</file>

<file path=ppt/tags/tag134.xml><?xml version="1.0" encoding="utf-8"?>
<p:tagLst xmlns:a="http://schemas.openxmlformats.org/drawingml/2006/main" xmlns:r="http://schemas.openxmlformats.org/officeDocument/2006/relationships" xmlns:p="http://schemas.openxmlformats.org/presentationml/2006/main">
  <p:tag name="REFSHAPE" val="409262836"/>
</p:tagLst>
</file>

<file path=ppt/tags/tag13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892.5007874015755,&quot;width&quot;:10377.500787401576}"/>
  <p:tag name="REFSHAPE" val="409262972"/>
</p:tagLst>
</file>

<file path=ppt/tags/tag13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235,&quot;width&quot;:5055}"/>
  <p:tag name="REFSHAPE" val="409263788"/>
</p:tagLst>
</file>

<file path=ppt/tags/tag13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332.4992125984254,&quot;width&quot;:5240}"/>
  <p:tag name="REFSHAPE" val="409265828"/>
</p:tagLst>
</file>

<file path=ppt/tags/tag138.xml><?xml version="1.0" encoding="utf-8"?>
<p:tagLst xmlns:a="http://schemas.openxmlformats.org/drawingml/2006/main" xmlns:r="http://schemas.openxmlformats.org/officeDocument/2006/relationships" xmlns:p="http://schemas.openxmlformats.org/presentationml/2006/main">
  <p:tag name="REFSHAPE" val="409201908"/>
</p:tagLst>
</file>

<file path=ppt/tags/tag139.xml><?xml version="1.0" encoding="utf-8"?>
<p:tagLst xmlns:a="http://schemas.openxmlformats.org/drawingml/2006/main" xmlns:r="http://schemas.openxmlformats.org/officeDocument/2006/relationships" xmlns:p="http://schemas.openxmlformats.org/presentationml/2006/main">
  <p:tag name="KSO_WM_SLIDE_MODEL_TYPE" val="numdg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REFSHAPE" val="409208980"/>
</p:tagLst>
</file>

<file path=ppt/tags/tag141.xml><?xml version="1.0" encoding="utf-8"?>
<p:tagLst xmlns:a="http://schemas.openxmlformats.org/drawingml/2006/main" xmlns:r="http://schemas.openxmlformats.org/officeDocument/2006/relationships" xmlns:p="http://schemas.openxmlformats.org/presentationml/2006/main">
  <p:tag name="REFSHAPE" val="409205580"/>
</p:tagLst>
</file>

<file path=ppt/tags/tag142.xml><?xml version="1.0" encoding="utf-8"?>
<p:tagLst xmlns:a="http://schemas.openxmlformats.org/drawingml/2006/main" xmlns:r="http://schemas.openxmlformats.org/officeDocument/2006/relationships" xmlns:p="http://schemas.openxmlformats.org/presentationml/2006/main">
  <p:tag name="REFSHAPE" val="409209116"/>
</p:tagLst>
</file>

<file path=ppt/tags/tag143.xml><?xml version="1.0" encoding="utf-8"?>
<p:tagLst xmlns:a="http://schemas.openxmlformats.org/drawingml/2006/main" xmlns:r="http://schemas.openxmlformats.org/officeDocument/2006/relationships" xmlns:p="http://schemas.openxmlformats.org/presentationml/2006/main">
  <p:tag name="REFSHAPE" val="409204900"/>
</p:tagLst>
</file>

<file path=ppt/tags/tag144.xml><?xml version="1.0" encoding="utf-8"?>
<p:tagLst xmlns:a="http://schemas.openxmlformats.org/drawingml/2006/main" xmlns:r="http://schemas.openxmlformats.org/officeDocument/2006/relationships" xmlns:p="http://schemas.openxmlformats.org/presentationml/2006/main">
  <p:tag name="REFSHAPE" val="409205036"/>
</p:tagLst>
</file>

<file path=ppt/tags/tag145.xml><?xml version="1.0" encoding="utf-8"?>
<p:tagLst xmlns:a="http://schemas.openxmlformats.org/drawingml/2006/main" xmlns:r="http://schemas.openxmlformats.org/officeDocument/2006/relationships" xmlns:p="http://schemas.openxmlformats.org/presentationml/2006/main">
  <p:tag name="REFSHAPE" val="409205172"/>
</p:tagLst>
</file>

<file path=ppt/tags/tag146.xml><?xml version="1.0" encoding="utf-8"?>
<p:tagLst xmlns:a="http://schemas.openxmlformats.org/drawingml/2006/main" xmlns:r="http://schemas.openxmlformats.org/officeDocument/2006/relationships" xmlns:p="http://schemas.openxmlformats.org/presentationml/2006/main">
  <p:tag name="REFSHAPE" val="409205308"/>
</p:tagLst>
</file>

<file path=ppt/tags/tag147.xml><?xml version="1.0" encoding="utf-8"?>
<p:tagLst xmlns:a="http://schemas.openxmlformats.org/drawingml/2006/main" xmlns:r="http://schemas.openxmlformats.org/officeDocument/2006/relationships" xmlns:p="http://schemas.openxmlformats.org/presentationml/2006/main">
  <p:tag name="REFSHAPE" val="409206260"/>
</p:tagLst>
</file>

<file path=ppt/tags/tag148.xml><?xml version="1.0" encoding="utf-8"?>
<p:tagLst xmlns:a="http://schemas.openxmlformats.org/drawingml/2006/main" xmlns:r="http://schemas.openxmlformats.org/officeDocument/2006/relationships" xmlns:p="http://schemas.openxmlformats.org/presentationml/2006/main">
  <p:tag name="REFSHAPE" val="409209524"/>
</p:tagLst>
</file>

<file path=ppt/tags/tag149.xml><?xml version="1.0" encoding="utf-8"?>
<p:tagLst xmlns:a="http://schemas.openxmlformats.org/drawingml/2006/main" xmlns:r="http://schemas.openxmlformats.org/officeDocument/2006/relationships" xmlns:p="http://schemas.openxmlformats.org/presentationml/2006/main">
  <p:tag name="REFSHAPE" val="36384089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REFSHAPE" val="363840076"/>
</p:tagLst>
</file>

<file path=ppt/tags/tag15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44,&quot;width&quot;:3209}"/>
  <p:tag name="REFSHAPE" val="363840756"/>
</p:tagLst>
</file>

<file path=ppt/tags/tag152.xml><?xml version="1.0" encoding="utf-8"?>
<p:tagLst xmlns:a="http://schemas.openxmlformats.org/drawingml/2006/main" xmlns:r="http://schemas.openxmlformats.org/officeDocument/2006/relationships" xmlns:p="http://schemas.openxmlformats.org/presentationml/2006/main">
  <p:tag name="REFSHAPE" val="409210884"/>
</p:tagLst>
</file>

<file path=ppt/tags/tag153.xml><?xml version="1.0" encoding="utf-8"?>
<p:tagLst xmlns:a="http://schemas.openxmlformats.org/drawingml/2006/main" xmlns:r="http://schemas.openxmlformats.org/officeDocument/2006/relationships" xmlns:p="http://schemas.openxmlformats.org/presentationml/2006/main">
  <p:tag name="REFSHAPE" val="409211428"/>
</p:tagLst>
</file>

<file path=ppt/tags/tag15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676,&quot;width&quot;:2940}"/>
  <p:tag name="REFSHAPE" val="409211836"/>
</p:tagLst>
</file>

<file path=ppt/tags/tag155.xml><?xml version="1.0" encoding="utf-8"?>
<p:tagLst xmlns:a="http://schemas.openxmlformats.org/drawingml/2006/main" xmlns:r="http://schemas.openxmlformats.org/officeDocument/2006/relationships" xmlns:p="http://schemas.openxmlformats.org/presentationml/2006/main">
  <p:tag name="REFSHAPE" val="409211972"/>
</p:tagLst>
</file>

<file path=ppt/tags/tag156.xml><?xml version="1.0" encoding="utf-8"?>
<p:tagLst xmlns:a="http://schemas.openxmlformats.org/drawingml/2006/main" xmlns:r="http://schemas.openxmlformats.org/officeDocument/2006/relationships" xmlns:p="http://schemas.openxmlformats.org/presentationml/2006/main">
  <p:tag name="REFSHAPE" val="409211156"/>
</p:tagLst>
</file>

<file path=ppt/tags/tag15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629,&quot;width&quot;:3011}"/>
  <p:tag name="REFSHAPE" val="409209388"/>
</p:tagLst>
</file>

<file path=ppt/tags/tag158.xml><?xml version="1.0" encoding="utf-8"?>
<p:tagLst xmlns:a="http://schemas.openxmlformats.org/drawingml/2006/main" xmlns:r="http://schemas.openxmlformats.org/officeDocument/2006/relationships" xmlns:p="http://schemas.openxmlformats.org/presentationml/2006/main">
  <p:tag name="REFSHAPE" val="409211020"/>
</p:tagLst>
</file>

<file path=ppt/tags/tag159.xml><?xml version="1.0" encoding="utf-8"?>
<p:tagLst xmlns:a="http://schemas.openxmlformats.org/drawingml/2006/main" xmlns:r="http://schemas.openxmlformats.org/officeDocument/2006/relationships" xmlns:p="http://schemas.openxmlformats.org/presentationml/2006/main">
  <p:tag name="REFSHAPE" val="409211564"/>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REFSHAPE" val="409212788"/>
</p:tagLst>
</file>

<file path=ppt/tags/tag161.xml><?xml version="1.0" encoding="utf-8"?>
<p:tagLst xmlns:a="http://schemas.openxmlformats.org/drawingml/2006/main" xmlns:r="http://schemas.openxmlformats.org/officeDocument/2006/relationships" xmlns:p="http://schemas.openxmlformats.org/presentationml/2006/main">
  <p:tag name="REFSHAPE" val="409209796"/>
</p:tagLst>
</file>

<file path=ppt/tags/tag162.xml><?xml version="1.0" encoding="utf-8"?>
<p:tagLst xmlns:a="http://schemas.openxmlformats.org/drawingml/2006/main" xmlns:r="http://schemas.openxmlformats.org/officeDocument/2006/relationships" xmlns:p="http://schemas.openxmlformats.org/presentationml/2006/main">
  <p:tag name="REFSHAPE" val="409209660"/>
</p:tagLst>
</file>

<file path=ppt/tags/tag163.xml><?xml version="1.0" encoding="utf-8"?>
<p:tagLst xmlns:a="http://schemas.openxmlformats.org/drawingml/2006/main" xmlns:r="http://schemas.openxmlformats.org/officeDocument/2006/relationships" xmlns:p="http://schemas.openxmlformats.org/presentationml/2006/main">
  <p:tag name="KSO_WM_SLIDE_ID" val="diagram20193872_1"/>
  <p:tag name="KSO_WM_SLIDE_TYPE" val="text"/>
  <p:tag name="KSO_WM_SLIDE_SUBTYPE" val="picTxt"/>
  <p:tag name="KSO_WM_SLIDE_ITEM_CNT" val="0"/>
  <p:tag name="KSO_WM_SLIDE_INDEX" val="1"/>
  <p:tag name="KSO_WM_SLIDE_SIZE" val="915*540"/>
  <p:tag name="KSO_WM_SLIDE_POSITION" val="44*0"/>
  <p:tag name="KSO_WM_TAG_VERSION" val="1.0"/>
  <p:tag name="KSO_WM_BEAUTIFY_FLAG" val="#wm#"/>
  <p:tag name="KSO_WM_TEMPLATE_CATEGORY" val="diagram"/>
  <p:tag name="KSO_WM_TEMPLATE_INDEX" val="20193872"/>
  <p:tag name="KSO_WM_SLIDE_LAYOUT" val="a_d_f"/>
  <p:tag name="KSO_WM_SLIDE_LAYOUT_CNT" val="1_1_1"/>
  <p:tag name="KSO_WM_SLIDE_CONSTRAINT" val="%7b%22slideConstraint%22%3a%7b%22seriesAreas%22%3a%5b%5d%2c%22singleAreas%22%3a%5b%7b%22shapes%22%3a%5b6%5d%2c%22serialConstraintIndex%22%3a-1%2c%22areatextmark%22%3a0%2c%22pictureprocessmark%22%3a0%7d%5d%7d%7d"/>
  <p:tag name="KSO_WM_SLIDE_COLORSCHEME_VERSION" val="3.2"/>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872_1*i*1"/>
  <p:tag name="KSO_WM_TEMPLATE_CATEGORY" val="diagram"/>
  <p:tag name="KSO_WM_TEMPLATE_INDEX" val="20193872"/>
  <p:tag name="KSO_WM_UNIT_LAYERLEVEL" val="1"/>
  <p:tag name="KSO_WM_TAG_VERSION" val="1.0"/>
  <p:tag name="KSO_WM_BEAUTIFY_FLAG" val="#wm#"/>
  <p:tag name="KSO_WM_UNIT_ADJUSTLAYOUT_ID" val="2"/>
  <p:tag name="KSO_WM_UNIT_COLOR_SCHEME_SHAPE_ID" val="2"/>
  <p:tag name="KSO_WM_UNIT_COLOR_SCHEME_PARENT_PAGE" val="0_1"/>
  <p:tag name="KSO_WM_UNIT_FOIL_COLOR" val="1"/>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872_1*i*2"/>
  <p:tag name="KSO_WM_TEMPLATE_CATEGORY" val="diagram"/>
  <p:tag name="KSO_WM_TEMPLATE_INDEX" val="20193872"/>
  <p:tag name="KSO_WM_UNIT_LAYERLEVEL" val="1"/>
  <p:tag name="KSO_WM_TAG_VERSION" val="1.0"/>
  <p:tag name="KSO_WM_BEAUTIFY_FLAG" val="#wm#"/>
  <p:tag name="KSO_WM_UNIT_ADJUSTLAYOUT_ID" val="3"/>
  <p:tag name="KSO_WM_UNIT_COLOR_SCHEME_SHAPE_ID" val="3"/>
  <p:tag name="KSO_WM_UNIT_COLOR_SCHEME_PARENT_PAGE" val="0_1"/>
  <p:tag name="KSO_WM_UNIT_DECOLORIZATION" val="1"/>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872_1*i*3"/>
  <p:tag name="KSO_WM_TEMPLATE_CATEGORY" val="diagram"/>
  <p:tag name="KSO_WM_TEMPLATE_INDEX" val="20193872"/>
  <p:tag name="KSO_WM_UNIT_LAYERLEVEL" val="1"/>
  <p:tag name="KSO_WM_TAG_VERSION" val="1.0"/>
  <p:tag name="KSO_WM_BEAUTIFY_FLAG" val="#wm#"/>
  <p:tag name="KSO_WM_UNIT_ADJUSTLAYOUT_ID" val="17"/>
  <p:tag name="KSO_WM_UNIT_COLOR_SCHEME_SHAPE_ID" val="17"/>
  <p:tag name="KSO_WM_UNIT_COLOR_SCHEME_PARENT_PAGE" val="0_1"/>
  <p:tag name="KSO_WM_UNIT_DECOLORIZATION" val="1"/>
</p:tagLst>
</file>

<file path=ppt/tags/tag167.xml><?xml version="1.0" encoding="utf-8"?>
<p:tagLst xmlns:a="http://schemas.openxmlformats.org/drawingml/2006/main" xmlns:r="http://schemas.openxmlformats.org/officeDocument/2006/relationships" xmlns:p="http://schemas.openxmlformats.org/presentationml/2006/main">
  <p:tag name="KSO_WM_UNIT_VALUE" val="823*823"/>
  <p:tag name="KSO_WM_UNIT_HIGHLIGHT" val="0"/>
  <p:tag name="KSO_WM_UNIT_COMPATIBLE" val="0"/>
  <p:tag name="KSO_WM_UNIT_DIAGRAM_ISNUMVISUAL" val="0"/>
  <p:tag name="KSO_WM_UNIT_DIAGRAM_ISREFERUNIT" val="0"/>
  <p:tag name="KSO_WM_UNIT_TYPE" val="d"/>
  <p:tag name="KSO_WM_UNIT_INDEX" val="1"/>
  <p:tag name="KSO_WM_UNIT_ID" val="diagram20193872_1*d*1"/>
  <p:tag name="KSO_WM_TEMPLATE_CATEGORY" val="diagram"/>
  <p:tag name="KSO_WM_TEMPLATE_INDEX" val="20193872"/>
  <p:tag name="KSO_WM_UNIT_LAYERLEVEL" val="1"/>
  <p:tag name="KSO_WM_TAG_VERSION" val="1.0"/>
  <p:tag name="KSO_WM_BEAUTIFY_FLAG" val="#wm#"/>
  <p:tag name="KSO_WM_UNIT_ADJUSTLAYOUT_ID" val="6"/>
  <p:tag name="KSO_WM_UNIT_PICTURE_CLIP_FLAG" val="1"/>
  <p:tag name="KSO_WM_UNIT_COLOR_SCHEME_SHAPE_ID" val="6"/>
  <p:tag name="KSO_WM_UNIT_COLOR_SCHEME_PARENT_PAGE" val="0_1"/>
</p:tagLst>
</file>

<file path=ppt/tags/tag16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并根据需要酌情增减文字。&#10;您的正文已经字字珠玑，但信息却错综复杂，需要更多的文字来表述；但请您尽量提炼思想的精髓，否则容易造成观者的阅读压力，适得其反。&#10;正如我们都希望改变世界，希望给别人带去光明，但更多的时候我们只需要播下一颗种子，自然有微风吹拂，阳光普照，雨露滋养。恰如其分的表达观点，往往可以事半功倍。&#10;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3872_1*f*1"/>
  <p:tag name="KSO_WM_TEMPLATE_CATEGORY" val="diagram"/>
  <p:tag name="KSO_WM_TEMPLATE_INDEX" val="20193872"/>
  <p:tag name="KSO_WM_UNIT_LAYERLEVEL" val="1"/>
  <p:tag name="KSO_WM_TAG_VERSION" val="1.0"/>
  <p:tag name="KSO_WM_BEAUTIFY_FLAG" val="#wm#"/>
  <p:tag name="KSO_WM_UNIT_ADJUSTLAYOUT_ID" val="8"/>
  <p:tag name="KSO_WM_UNIT_COLOR_SCHEME_SHAPE_ID" val="8"/>
  <p:tag name="KSO_WM_UNIT_COLOR_SCHEME_PARENT_PAGE" val="0_1"/>
  <p:tag name="KSO_WM_UNIT_TEXT_PART_ID_V2" val="d-3-1"/>
</p:tagLst>
</file>

<file path=ppt/tags/tag16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872_1*a*1"/>
  <p:tag name="KSO_WM_TEMPLATE_CATEGORY" val="diagram"/>
  <p:tag name="KSO_WM_TEMPLATE_INDEX" val="20193872"/>
  <p:tag name="KSO_WM_UNIT_LAYERLEVEL" val="1"/>
  <p:tag name="KSO_WM_TAG_VERSION" val="1.0"/>
  <p:tag name="KSO_WM_BEAUTIFY_FLAG" val="#wm#"/>
  <p:tag name="KSO_WM_UNIT_ADJUSTLAYOUT_ID" val="13"/>
  <p:tag name="KSO_WM_UNIT_COLOR_SCHEME_SHAPE_ID" val="13"/>
  <p:tag name="KSO_WM_UNIT_COLOR_SCHEME_PARENT_PAGE" val="0_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872_1*i*4"/>
  <p:tag name="KSO_WM_TEMPLATE_CATEGORY" val="diagram"/>
  <p:tag name="KSO_WM_TEMPLATE_INDEX" val="20193872"/>
  <p:tag name="KSO_WM_UNIT_LAYERLEVEL" val="1"/>
  <p:tag name="KSO_WM_TAG_VERSION" val="1.0"/>
  <p:tag name="KSO_WM_BEAUTIFY_FLAG" val="#wm#"/>
  <p:tag name="KSO_WM_UNIT_ADJUSTLAYOUT_ID" val="14"/>
  <p:tag name="KSO_WM_UNIT_COLOR_SCHEME_SHAPE_ID" val="14"/>
  <p:tag name="KSO_WM_UNIT_COLOR_SCHEME_PARENT_PAGE" val="0_1"/>
  <p:tag name="KSO_WM_UNIT_DECOLORIZATION" val="1"/>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872_1*i*5"/>
  <p:tag name="KSO_WM_TEMPLATE_CATEGORY" val="diagram"/>
  <p:tag name="KSO_WM_TEMPLATE_INDEX" val="20193872"/>
  <p:tag name="KSO_WM_UNIT_LAYERLEVEL" val="1"/>
  <p:tag name="KSO_WM_TAG_VERSION" val="1.0"/>
  <p:tag name="KSO_WM_BEAUTIFY_FLAG" val="#wm#"/>
  <p:tag name="KSO_WM_UNIT_ADJUSTLAYOUT_ID" val="16"/>
  <p:tag name="KSO_WM_UNIT_COLOR_SCHEME_SHAPE_ID" val="16"/>
  <p:tag name="KSO_WM_UNIT_COLOR_SCHEME_PARENT_PAGE" val="0_1"/>
  <p:tag name="KSO_WM_UNIT_DECOLORIZATION" val="1"/>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872_1*i*6"/>
  <p:tag name="KSO_WM_TEMPLATE_CATEGORY" val="diagram"/>
  <p:tag name="KSO_WM_TEMPLATE_INDEX" val="20193872"/>
  <p:tag name="KSO_WM_UNIT_LAYERLEVEL" val="1"/>
  <p:tag name="KSO_WM_TAG_VERSION" val="1.0"/>
  <p:tag name="KSO_WM_BEAUTIFY_FLAG" val="#wm#"/>
  <p:tag name="KSO_WM_UNIT_ADJUSTLAYOUT_ID" val="20"/>
  <p:tag name="KSO_WM_UNIT_COLOR_SCHEME_SHAPE_ID" val="20"/>
  <p:tag name="KSO_WM_UNIT_COLOR_SCHEME_PARENT_PAGE" val="0_1"/>
  <p:tag name="KSO_WM_UNIT_DECOLORIZATION" val="1"/>
</p:tagLst>
</file>

<file path=ppt/tags/tag173.xml><?xml version="1.0" encoding="utf-8"?>
<p:tagLst xmlns:a="http://schemas.openxmlformats.org/drawingml/2006/main" xmlns:r="http://schemas.openxmlformats.org/officeDocument/2006/relationships" xmlns:p="http://schemas.openxmlformats.org/presentationml/2006/main">
  <p:tag name="KSO_WM_SLIDE_ID" val="diagram20201874_1"/>
  <p:tag name="KSO_WM_TEMPLATE_SUBCATEGORY" val="11"/>
  <p:tag name="KSO_WM_SLIDE_TYPE" val="text"/>
  <p:tag name="KSO_WM_SLIDE_SUBTYPE" val="picTxt"/>
  <p:tag name="KSO_WM_SLIDE_ITEM_CNT" val="0"/>
  <p:tag name="KSO_WM_SLIDE_INDEX" val="1"/>
  <p:tag name="KSO_WM_UNIT_SHOW_EDIT_AREA_INDICATION" val="1"/>
  <p:tag name="KSO_WM_SLIDE_SIZE" val="960*521"/>
  <p:tag name="KSO_WM_SLIDE_POSITION" val="0*18"/>
  <p:tag name="KSO_WM_TAG_VERSION" val="1.0"/>
  <p:tag name="KSO_WM_BEAUTIFY_FLAG" val="#wm#"/>
  <p:tag name="KSO_WM_TEMPLATE_CATEGORY" val="diagram"/>
  <p:tag name="KSO_WM_TEMPLATE_INDEX" val="20201874"/>
  <p:tag name="KSO_WM_SLIDE_LAYOUT" val="a_d"/>
  <p:tag name="KSO_WM_SLIDE_LAYOUT_CNT" val="1_1"/>
  <p:tag name="KSO_WM_SLIDE_LAYOUT_INFO" val="{&quot;direction&quot;:0,&quot;horizontalAlign&quot;:-1,&quot;verticalAlign&quot;:-1,&quot;type&quot;:1,&quot;diagramDirection&quot;:0,&quot;canSetOverLayout&quot;:0,&quot;isOverLayout&quot;:0,&quot;normalSize&quot;:{&quot;size1&quot;:36.7},&quot;minSize&quot;:{&quot;size1&quot;:36.7},&quot;maxSize&quot;:{&quot;size1&quot;:36.7},&quot;edge&quot;:{&quot;left&quot;:true,&quot;top&quot;:true,&quot;right&quot;:true,&quot;bottom&quot;:true},&quot;backgroundInfo&quot;:[{&quot;type&quot;:&quot;general&quot;,&quot;left&quot;:0.0,&quot;top&quot;:0.0,&quot;right&quot;:0.0,&quot;bottom&quot;:0.0}],&quot;subLayout&quot;:[{&quot;direction&quot;:0,&quot;horizontalAlign&quot;:1,&quot;verticalAlign&quot;:0,&quot;type&quot;:0,&quot;diagramDirection&quot;:0,&quot;canSetOverLayout&quot;:0,&quot;isOverLayout&quot;:0,&quot;margin&quot;:{&quot;left&quot;:1.27,&quot;top&quot;:1.69,&quot;right&quot;:1.27,&quot;bottom&quot;:1.27},&quot;edge&quot;:{&quot;left&quot;:true,&quot;top&quot;:true,&quot;right&quot;:true,&quot;bottom&quot;:false}},{&quot;direction&quot;:0,&quot;horizontalAlign&quot;:-1,&quot;verticalAlign&quot;:-1,&quot;type&quot;:1,&quot;diagramDirection&quot;:0,&quot;canSetOverLayout&quot;:1,&quot;isOverLayout&quot;:1,&quot;margin&quot;:{&quot;left&quot;:1.27,&quot;top&quot;:0.026,&quot;right&quot;:1.27,&quot;bottom&quot;:1.69},&quot;marginOverLayout&quot;:{&quot;left&quot;:0.0,&quot;top&quot;:0.026,&quot;right&quot;:0.0,&quot;bottom&quot;:0.0},&quot;edge&quot;:{&quot;left&quot;:true,&quot;top&quot;:false,&quot;right&quot;:true,&quot;bottom&quot;:true}}]}"/>
  <p:tag name="KSO_WM_SLIDE_CAN_ADD_NAVIGATION" val="1"/>
  <p:tag name="KSO_WM_SLIDE_BACKGROUND" val="[&quot;general&quot;]"/>
  <p:tag name="KSO_WM_SLIDE_RATIO" val="1.777778"/>
  <p:tag name="KSO_WM_TEMPLATE_MASTER_TYPE" val="0"/>
  <p:tag name="KSO_WM_TEMPLATE_COLOR_TYPE" val="0"/>
  <p:tag name="KSO_WM_UNIT_FLASH_PICTURE_TYPE" val="1"/>
</p:tagLst>
</file>

<file path=ppt/tags/tag174.xml><?xml version="1.0" encoding="utf-8"?>
<p:tagLst xmlns:a="http://schemas.openxmlformats.org/drawingml/2006/main" xmlns:r="http://schemas.openxmlformats.org/officeDocument/2006/relationships" xmlns:p="http://schemas.openxmlformats.org/presentationml/2006/main">
  <p:tag name="KSO_WM_UNIT_DIAGRAM_MODELTYPE" val="flashPicture"/>
  <p:tag name="KSO_WM_UNIT_VALUE" val="639*852"/>
  <p:tag name="KSO_WM_UNIT_HIGHLIGHT" val="0"/>
  <p:tag name="KSO_WM_UNIT_COMPATIBLE" val="0"/>
  <p:tag name="KSO_WM_UNIT_DIAGRAM_ISNUMVISUAL" val="0"/>
  <p:tag name="KSO_WM_UNIT_DIAGRAM_ISREFERUNIT" val="0"/>
  <p:tag name="KSO_WM_DIAGRAM_GROUP_CODE" val="ζ1-1"/>
  <p:tag name="KSO_WM_UNIT_TYPE" val="ζ_h_d"/>
  <p:tag name="KSO_WM_UNIT_INDEX" val="1_3_1"/>
  <p:tag name="KSO_WM_UNIT_ID" val="mixed20199734_1*ζ_h_d*1_3_1"/>
  <p:tag name="KSO_WM_TEMPLATE_CATEGORY" val="mixed"/>
  <p:tag name="KSO_WM_TEMPLATE_INDEX" val="20199734"/>
  <p:tag name="KSO_WM_UNIT_LAYERLEVEL" val="1_1_1"/>
  <p:tag name="KSO_WM_TAG_VERSION" val="1.0"/>
  <p:tag name="KSO_WM_BEAUTIFY_FLAG" val="#wm#"/>
  <p:tag name="PA" val="v5.2.4"/>
  <p:tag name="RESOURCELIBID_ANIM" val="557083"/>
  <p:tag name="KSO_WM_UNIT_FLASH_PICTURE_RATE" val="2"/>
  <p:tag name="REFSHAPE" val="409210204"/>
  <p:tag name="FEATURENAME" val="carousel"/>
  <p:tag name="KSO_WM_UNIT_USESOURCEFORMAT_APPLY" val="1"/>
</p:tagLst>
</file>

<file path=ppt/tags/tag175.xml><?xml version="1.0" encoding="utf-8"?>
<p:tagLst xmlns:a="http://schemas.openxmlformats.org/drawingml/2006/main" xmlns:r="http://schemas.openxmlformats.org/officeDocument/2006/relationships" xmlns:p="http://schemas.openxmlformats.org/presentationml/2006/main">
  <p:tag name="KSO_WM_UNIT_DIAGRAM_MODELTYPE" val="flashPicture"/>
  <p:tag name="KSO_WM_UNIT_VALUE" val="864*1152"/>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34_1*ζ_h_d*1_2_1"/>
  <p:tag name="KSO_WM_TEMPLATE_CATEGORY" val="mixed"/>
  <p:tag name="KSO_WM_TEMPLATE_INDEX" val="20199734"/>
  <p:tag name="KSO_WM_UNIT_LAYERLEVEL" val="1_1_1"/>
  <p:tag name="KSO_WM_TAG_VERSION" val="1.0"/>
  <p:tag name="KSO_WM_BEAUTIFY_FLAG" val="#wm#"/>
  <p:tag name="PA" val="v5.2.4"/>
  <p:tag name="RESOURCELIBID_ANIM" val="557083"/>
  <p:tag name="KSO_WM_UNIT_FLASH_PICTURE_RATE" val="2"/>
  <p:tag name="REFSHAPE" val="409209252"/>
  <p:tag name="FEATURENAME" val="carousel"/>
  <p:tag name="KSO_WM_UNIT_USESOURCEFORMAT_APPLY" val="1"/>
</p:tagLst>
</file>

<file path=ppt/tags/tag176.xml><?xml version="1.0" encoding="utf-8"?>
<p:tagLst xmlns:a="http://schemas.openxmlformats.org/drawingml/2006/main" xmlns:r="http://schemas.openxmlformats.org/officeDocument/2006/relationships"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SUBTYPE" val="f"/>
  <p:tag name="KSO_WM_UNIT_TYPE" val="ζ_i"/>
  <p:tag name="KSO_WM_UNIT_INDEX" val="1_1"/>
  <p:tag name="KSO_WM_UNIT_ID" val="mixed20199734_1*ζ_i*1_1"/>
  <p:tag name="KSO_WM_TEMPLATE_CATEGORY" val="mixed"/>
  <p:tag name="KSO_WM_TEMPLATE_INDEX" val="20199734"/>
  <p:tag name="KSO_WM_UNIT_LAYERLEVEL" val="1_1"/>
  <p:tag name="KSO_WM_TAG_VERSION" val="1.0"/>
  <p:tag name="KSO_WM_BEAUTIFY_FLAG" val="#wm#"/>
  <p:tag name="KSO_WM_UNIT_USESOURCEFORMAT_APPLY" val="1"/>
  <p:tag name="KSO_WM_UNIT_FILL_FORE_SCHEMECOLOR_INDEX" val="14"/>
  <p:tag name="KSO_WM_UNIT_FILL_TYPE" val="1"/>
  <p:tag name="KSO_WM_UNIT_TEXT_FILL_FORE_SCHEMECOLOR_INDEX" val="2"/>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SUBTYPE" val="f"/>
  <p:tag name="KSO_WM_UNIT_TYPE" val="ζ_i"/>
  <p:tag name="KSO_WM_UNIT_INDEX" val="1_2"/>
  <p:tag name="KSO_WM_UNIT_ID" val="mixed20199734_1*ζ_i*1_2"/>
  <p:tag name="KSO_WM_TEMPLATE_CATEGORY" val="mixed"/>
  <p:tag name="KSO_WM_TEMPLATE_INDEX" val="20199734"/>
  <p:tag name="KSO_WM_UNIT_LAYERLEVEL" val="1_1"/>
  <p:tag name="KSO_WM_TAG_VERSION" val="1.0"/>
  <p:tag name="KSO_WM_BEAUTIFY_FLAG" val="#wm#"/>
  <p:tag name="KSO_WM_UNIT_USESOURCEFORMAT_APPLY" val="1"/>
  <p:tag name="KSO_WM_UNIT_FILL_FORE_SCHEMECOLOR_INDEX" val="14"/>
  <p:tag name="KSO_WM_UNIT_FILL_TYPE" val="1"/>
  <p:tag name="KSO_WM_UNIT_TEXT_FILL_FORE_SCHEMECOLOR_INDEX" val="2"/>
  <p:tag name="KSO_WM_UNIT_TEXT_FILL_TYPE" val="1"/>
</p:tagLst>
</file>

<file path=ppt/tags/tag178.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639*85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mixed20199734_1*ζ_h_d*1_1_1"/>
  <p:tag name="KSO_WM_TEMPLATE_CATEGORY" val="mixed"/>
  <p:tag name="KSO_WM_TEMPLATE_INDEX" val="20199734"/>
  <p:tag name="KSO_WM_UNIT_LAYERLEVEL" val="1_1_1"/>
  <p:tag name="KSO_WM_TAG_VERSION" val="1.0"/>
  <p:tag name="KSO_WM_BEAUTIFY_FLAG" val="#wm#"/>
  <p:tag name="RESOURCELIBID_ANIM" val="557083"/>
  <p:tag name="KSO_WM_UNIT_FLASH_PICTURE_RATE" val="2"/>
  <p:tag name="REFSHAPE" val="409210068"/>
  <p:tag name="FEATURENAME" val="carousel"/>
  <p:tag name="KSO_WM_UNIT_USESOURCEFORMAT_APPLY" val="1"/>
</p:tagLst>
</file>

<file path=ppt/tags/tag17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极墨产品部"/>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1874_1*a*1"/>
  <p:tag name="KSO_WM_TEMPLATE_CATEGORY" val="diagram"/>
  <p:tag name="KSO_WM_TEMPLATE_INDEX" val="20201874"/>
  <p:tag name="KSO_WM_UNIT_LAYERLEVEL" val="1"/>
  <p:tag name="KSO_WM_TAG_VERSION" val="1.0"/>
  <p:tag name="KSO_WM_BEAUTIFY_FLAG" val="#wm#"/>
  <p:tag name="KSO_WM_UNIT_SHOW_EDIT_AREA_INDICATION" val="1"/>
  <p:tag name="KSO_WM_UNIT_DEFAULT_FONT" val="36;40;4"/>
  <p:tag name="KSO_WM_UNIT_BLOCK" val="0"/>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874_1*i*3"/>
  <p:tag name="KSO_WM_TEMPLATE_CATEGORY" val="diagram"/>
  <p:tag name="KSO_WM_TEMPLATE_INDEX" val="20201874"/>
  <p:tag name="KSO_WM_UNIT_LAYERLEVEL" val="1"/>
  <p:tag name="KSO_WM_TAG_VERSION" val="1.0"/>
  <p:tag name="KSO_WM_BEAUTIFY_FLAG" val="#wm#"/>
  <p:tag name="KSO_WM_UNIT_TYPE" val="i"/>
  <p:tag name="KSO_WM_UNIT_INDEX" val="3"/>
  <p:tag name="KSO_WM_UNIT_SM_LIMIT_TYPE" val="1"/>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874_1*i*4"/>
  <p:tag name="KSO_WM_TEMPLATE_CATEGORY" val="diagram"/>
  <p:tag name="KSO_WM_TEMPLATE_INDEX" val="20201874"/>
  <p:tag name="KSO_WM_UNIT_LAYERLEVEL" val="1"/>
  <p:tag name="KSO_WM_TAG_VERSION" val="1.0"/>
  <p:tag name="KSO_WM_BEAUTIFY_FLAG" val="#wm#"/>
  <p:tag name="KSO_WM_UNIT_TYPE" val="i"/>
  <p:tag name="KSO_WM_UNIT_INDEX" val="4"/>
  <p:tag name="KSO_WM_UNIT_SM_LIMIT_TYPE" val="1"/>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874_1*i*5"/>
  <p:tag name="KSO_WM_TEMPLATE_CATEGORY" val="diagram"/>
  <p:tag name="KSO_WM_TEMPLATE_INDEX" val="20201874"/>
  <p:tag name="KSO_WM_UNIT_LAYERLEVEL" val="1"/>
  <p:tag name="KSO_WM_TAG_VERSION" val="1.0"/>
  <p:tag name="KSO_WM_BEAUTIFY_FLAG" val="#wm#"/>
  <p:tag name="KSO_WM_UNIT_TYPE" val="i"/>
  <p:tag name="KSO_WM_UNIT_INDEX" val="5"/>
  <p:tag name="KSO_WM_UNIT_BLOCK" val="0"/>
  <p:tag name="KSO_WM_UNIT_SM_LIMIT_TYPE" val="1"/>
</p:tagLst>
</file>

<file path=ppt/tags/tag183.xml><?xml version="1.0" encoding="utf-8"?>
<p:tagLst xmlns:a="http://schemas.openxmlformats.org/drawingml/2006/main" xmlns:r="http://schemas.openxmlformats.org/officeDocument/2006/relationships" xmlns:p="http://schemas.openxmlformats.org/presentationml/2006/main">
  <p:tag name="KSO_WM_SLIDE_ID" val="diagram20191372_1"/>
  <p:tag name="KSO_WM_SLIDE_ITEM_CNT" val="0"/>
  <p:tag name="KSO_WM_SLIDE_INDEX" val="1"/>
  <p:tag name="KSO_WM_TAG_VERSION" val="1.0"/>
  <p:tag name="KSO_WM_BEAUTIFY_FLAG" val="#wm#"/>
  <p:tag name="KSO_WM_TEMPLATE_CATEGORY" val="diagram"/>
  <p:tag name="KSO_WM_TEMPLATE_INDEX" val="20191372"/>
  <p:tag name="KSO_WM_SLIDE_LAYOUT" val="a_d_f"/>
  <p:tag name="KSO_WM_SLIDE_LAYOUT_CNT" val="1_1_1"/>
  <p:tag name="KSO_WM_SLIDE_TYPE" val="text"/>
  <p:tag name="KSO_WM_SLIDE_SUBTYPE" val="picTxt"/>
  <p:tag name="KSO_WM_SLIDE_SIZE" val="915*447"/>
  <p:tag name="KSO_WM_SLIDE_POSITION" val="20*51"/>
  <p:tag name="KSO_WM_SLIDE_CONSTRAINT" val="%7b%22slideConstraint%22%3a%7b%22seriesAreas%22%3a%5b%5d%2c%22singleAreas%22%3a%5b%7b%22shapes%22%3a%5b13%5d%2c%22serialConstraintIndex%22%3a-1%2c%22areatextmark%22%3a0%2c%22pictureprocessmark%22%3a0%7d%5d%7d%7d"/>
  <p:tag name="KSO_WM_SLIDE_COLORSCHEME_VERSION" val="3.2"/>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372_1*i*1"/>
  <p:tag name="KSO_WM_TEMPLATE_CATEGORY" val="diagram"/>
  <p:tag name="KSO_WM_TEMPLATE_INDEX" val="20191372"/>
  <p:tag name="KSO_WM_UNIT_LAYERLEVEL" val="1"/>
  <p:tag name="KSO_WM_TAG_VERSION" val="1.0"/>
  <p:tag name="KSO_WM_BEAUTIFY_FLAG" val="#wm#"/>
  <p:tag name="KSO_WM_UNIT_ADJUSTLAYOUT_ID" val="9"/>
  <p:tag name="KSO_WM_UNIT_COLOR_SCHEME_SHAPE_ID" val="9"/>
  <p:tag name="KSO_WM_UNIT_COLOR_SCHEME_PARENT_PAGE" val="0_1"/>
  <p:tag name="KSO_WM_UNIT_FOIL_COLOR" val="1"/>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372_1*i*2"/>
  <p:tag name="KSO_WM_TEMPLATE_CATEGORY" val="diagram"/>
  <p:tag name="KSO_WM_TEMPLATE_INDEX" val="20191372"/>
  <p:tag name="KSO_WM_UNIT_LAYERLEVEL" val="1"/>
  <p:tag name="KSO_WM_TAG_VERSION" val="1.0"/>
  <p:tag name="KSO_WM_BEAUTIFY_FLAG" val="#wm#"/>
  <p:tag name="KSO_WM_UNIT_ADJUSTLAYOUT_ID" val="160"/>
  <p:tag name="KSO_WM_UNIT_COLOR_SCHEME_SHAPE_ID" val="160"/>
  <p:tag name="KSO_WM_UNIT_COLOR_SCHEME_PARENT_PAGE" val="0_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1372_1*i*3"/>
  <p:tag name="KSO_WM_TEMPLATE_CATEGORY" val="diagram"/>
  <p:tag name="KSO_WM_TEMPLATE_INDEX" val="20191372"/>
  <p:tag name="KSO_WM_UNIT_LAYERLEVEL" val="1"/>
  <p:tag name="KSO_WM_TAG_VERSION" val="1.0"/>
  <p:tag name="KSO_WM_BEAUTIFY_FLAG" val="#wm#"/>
  <p:tag name="KSO_WM_UNIT_ADJUSTLAYOUT_ID" val="8"/>
  <p:tag name="KSO_WM_UNIT_COLOR_SCHEME_SHAPE_ID" val="8"/>
  <p:tag name="KSO_WM_UNIT_COLOR_SCHEME_PARENT_PAGE" val="0_1"/>
</p:tagLst>
</file>

<file path=ppt/tags/tag187.xml><?xml version="1.0" encoding="utf-8"?>
<p:tagLst xmlns:a="http://schemas.openxmlformats.org/drawingml/2006/main" xmlns:r="http://schemas.openxmlformats.org/officeDocument/2006/relationships" xmlns:p="http://schemas.openxmlformats.org/presentationml/2006/main">
  <p:tag name="KSO_WM_UNIT_TEXT_PART_ID" val="2-c"/>
  <p:tag name="KSO_WM_UNIT_TEXT_PART_SIZE" val="169.76*434.5"/>
  <p:tag name="KSO_WM_UNIT_VALUE" val="182"/>
  <p:tag name="KSO_WM_UNIT_HIGHLIGHT" val="0"/>
  <p:tag name="KSO_WM_UNIT_COMPATIBLE" val="0"/>
  <p:tag name="KSO_WM_UNIT_DIAGRAM_ISNUMVISUAL" val="0"/>
  <p:tag name="KSO_WM_UNIT_DIAGRAM_ISREFERUNIT" val="0"/>
  <p:tag name="KSO_WM_UNIT_ID" val="diagram20191372_1*f*1"/>
  <p:tag name="KSO_WM_TEMPLATE_CATEGORY" val="diagram"/>
  <p:tag name="KSO_WM_TEMPLATE_INDEX" val="20191372"/>
  <p:tag name="KSO_WM_UNIT_LAYERLEVEL" val="1"/>
  <p:tag name="KSO_WM_TAG_VERSION" val="1.0"/>
  <p:tag name="KSO_WM_BEAUTIFY_FLAG" val="#wm#"/>
  <p:tag name="KSO_WM_UNIT_PRESET_TEXT" val="点击此处添加正文，文字是您思想的提炼，为了最终呈现发布的良好效果，请言简意赅的阐述您的观点，并根据需要酌情增减文字。&#10;即便信息错综复杂，需要用更多的文字来表述，也请您尽可能提炼思想的精髓，恰如其分的表达观点，往往事半功倍。"/>
  <p:tag name="KSO_WM_UNIT_TYPE" val="f"/>
  <p:tag name="KSO_WM_UNIT_INDEX" val="1"/>
  <p:tag name="KSO_WM_UNIT_ADJUSTLAYOUT_ID" val="11"/>
  <p:tag name="KSO_WM_UNIT_COLOR_SCHEME_SHAPE_ID" val="11"/>
  <p:tag name="KSO_WM_UNIT_COLOR_SCHEME_PARENT_PAGE" val="0_1"/>
  <p:tag name="KSO_WM_UNIT_TEXT_PART_ID_V2" val="d-2-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372_1*i*5"/>
  <p:tag name="KSO_WM_TEMPLATE_CATEGORY" val="diagram"/>
  <p:tag name="KSO_WM_TEMPLATE_INDEX" val="20191372"/>
  <p:tag name="KSO_WM_UNIT_LAYERLEVEL" val="1"/>
  <p:tag name="KSO_WM_TAG_VERSION" val="1.0"/>
  <p:tag name="KSO_WM_BEAUTIFY_FLAG" val="#wm#"/>
  <p:tag name="KSO_WM_UNIT_ADJUSTLAYOUT_ID" val="5"/>
  <p:tag name="KSO_WM_UNIT_COLOR_SCHEME_SHAPE_ID" val="5"/>
  <p:tag name="KSO_WM_UNIT_COLOR_SCHEME_PARENT_PAGE" val="0_1"/>
</p:tagLst>
</file>

<file path=ppt/tags/tag189.xml><?xml version="1.0" encoding="utf-8"?>
<p:tagLst xmlns:a="http://schemas.openxmlformats.org/drawingml/2006/main" xmlns:r="http://schemas.openxmlformats.org/officeDocument/2006/relationships" xmlns:p="http://schemas.openxmlformats.org/presentationml/2006/main">
  <p:tag name="KSO_WM_UNIT_VALUE" val="1006*1341"/>
  <p:tag name="KSO_WM_UNIT_HIGHLIGHT" val="0"/>
  <p:tag name="KSO_WM_UNIT_COMPATIBLE" val="0"/>
  <p:tag name="KSO_WM_UNIT_DIAGRAM_ISNUMVISUAL" val="0"/>
  <p:tag name="KSO_WM_UNIT_DIAGRAM_ISREFERUNIT" val="0"/>
  <p:tag name="KSO_WM_UNIT_TYPE" val="d"/>
  <p:tag name="KSO_WM_UNIT_INDEX" val="1"/>
  <p:tag name="KSO_WM_UNIT_ID" val="diagram20191372_1*d*1"/>
  <p:tag name="KSO_WM_TEMPLATE_CATEGORY" val="diagram"/>
  <p:tag name="KSO_WM_TEMPLATE_INDEX" val="20191372"/>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 name="REFSHAPE" val="363849460"/>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极墨产品部"/>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1874_1*a*1"/>
  <p:tag name="KSO_WM_TEMPLATE_CATEGORY" val="diagram"/>
  <p:tag name="KSO_WM_TEMPLATE_INDEX" val="20201874"/>
  <p:tag name="KSO_WM_UNIT_LAYERLEVEL" val="1"/>
  <p:tag name="KSO_WM_TAG_VERSION" val="1.0"/>
  <p:tag name="KSO_WM_BEAUTIFY_FLAG" val="#wm#"/>
  <p:tag name="KSO_WM_UNIT_SHOW_EDIT_AREA_INDICATION" val="1"/>
  <p:tag name="KSO_WM_UNIT_DEFAULT_FONT" val="36;40;4"/>
  <p:tag name="KSO_WM_UNIT_BLOCK" val="0"/>
</p:tagLst>
</file>

<file path=ppt/tags/tag191.xml><?xml version="1.0" encoding="utf-8"?>
<p:tagLst xmlns:a="http://schemas.openxmlformats.org/drawingml/2006/main" xmlns:r="http://schemas.openxmlformats.org/officeDocument/2006/relationships" xmlns:p="http://schemas.openxmlformats.org/presentationml/2006/main">
  <p:tag name="KSO_WM_UNIT_TEXT_PART_ID" val="2-c"/>
  <p:tag name="KSO_WM_UNIT_TEXT_PART_SIZE" val="169.76*434.5"/>
  <p:tag name="KSO_WM_UNIT_VALUE" val="182"/>
  <p:tag name="KSO_WM_UNIT_HIGHLIGHT" val="0"/>
  <p:tag name="KSO_WM_UNIT_COMPATIBLE" val="0"/>
  <p:tag name="KSO_WM_UNIT_DIAGRAM_ISNUMVISUAL" val="0"/>
  <p:tag name="KSO_WM_UNIT_DIAGRAM_ISREFERUNIT" val="0"/>
  <p:tag name="KSO_WM_UNIT_ID" val="diagram20191372_1*f*1"/>
  <p:tag name="KSO_WM_TEMPLATE_CATEGORY" val="diagram"/>
  <p:tag name="KSO_WM_TEMPLATE_INDEX" val="20191372"/>
  <p:tag name="KSO_WM_UNIT_LAYERLEVEL" val="1"/>
  <p:tag name="KSO_WM_TAG_VERSION" val="1.0"/>
  <p:tag name="KSO_WM_BEAUTIFY_FLAG" val="#wm#"/>
  <p:tag name="KSO_WM_UNIT_PRESET_TEXT" val="点击此处添加正文，文字是您思想的提炼，为了最终呈现发布的良好效果，请言简意赅的阐述您的观点，并根据需要酌情增减文字。&#10;即便信息错综复杂，需要用更多的文字来表述，也请您尽可能提炼思想的精髓，恰如其分的表达观点，往往事半功倍。"/>
  <p:tag name="KSO_WM_UNIT_TYPE" val="f"/>
  <p:tag name="KSO_WM_UNIT_INDEX" val="1"/>
  <p:tag name="KSO_WM_UNIT_ADJUSTLAYOUT_ID" val="11"/>
  <p:tag name="KSO_WM_UNIT_COLOR_SCHEME_SHAPE_ID" val="11"/>
  <p:tag name="KSO_WM_UNIT_COLOR_SCHEME_PARENT_PAGE" val="0_1"/>
  <p:tag name="KSO_WM_UNIT_TEXT_PART_ID_V2" val="d-2-1"/>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060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0601"/>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71.xml><?xml version="1.0" encoding="utf-8"?>
<p:tagLst xmlns:a="http://schemas.openxmlformats.org/drawingml/2006/main" xmlns:r="http://schemas.openxmlformats.org/officeDocument/2006/relationships" xmlns:p="http://schemas.openxmlformats.org/presentationml/2006/main">
  <p:tag name="REFSHAPE" val="184684588"/>
</p:tagLst>
</file>

<file path=ppt/tags/tag72.xml><?xml version="1.0" encoding="utf-8"?>
<p:tagLst xmlns:a="http://schemas.openxmlformats.org/drawingml/2006/main" xmlns:r="http://schemas.openxmlformats.org/officeDocument/2006/relationships" xmlns:p="http://schemas.openxmlformats.org/presentationml/2006/main">
  <p:tag name="REFSHAPE" val="184686492"/>
</p:tagLst>
</file>

<file path=ppt/tags/tag73.xml><?xml version="1.0" encoding="utf-8"?>
<p:tagLst xmlns:a="http://schemas.openxmlformats.org/drawingml/2006/main" xmlns:r="http://schemas.openxmlformats.org/officeDocument/2006/relationships" xmlns:p="http://schemas.openxmlformats.org/presentationml/2006/main">
  <p:tag name="REFSHAPE" val="184686220"/>
</p:tagLst>
</file>

<file path=ppt/tags/tag74.xml><?xml version="1.0" encoding="utf-8"?>
<p:tagLst xmlns:a="http://schemas.openxmlformats.org/drawingml/2006/main" xmlns:r="http://schemas.openxmlformats.org/officeDocument/2006/relationships" xmlns:p="http://schemas.openxmlformats.org/presentationml/2006/main">
  <p:tag name="REFSHAPE" val="184683908"/>
</p:tagLst>
</file>

<file path=ppt/tags/tag75.xml><?xml version="1.0" encoding="utf-8"?>
<p:tagLst xmlns:a="http://schemas.openxmlformats.org/drawingml/2006/main" xmlns:r="http://schemas.openxmlformats.org/officeDocument/2006/relationships" xmlns:p="http://schemas.openxmlformats.org/presentationml/2006/main">
  <p:tag name="REFSHAPE" val="184642020"/>
</p:tagLst>
</file>

<file path=ppt/tags/tag7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602,&quot;width&quot;:2527}"/>
  <p:tag name="REFSHAPE" val="184641204"/>
</p:tagLst>
</file>

<file path=ppt/tags/tag77.xml><?xml version="1.0" encoding="utf-8"?>
<p:tagLst xmlns:a="http://schemas.openxmlformats.org/drawingml/2006/main" xmlns:r="http://schemas.openxmlformats.org/officeDocument/2006/relationships" xmlns:p="http://schemas.openxmlformats.org/presentationml/2006/main">
  <p:tag name="REFSHAPE" val="184697644"/>
</p:tagLst>
</file>

<file path=ppt/tags/tag78.xml><?xml version="1.0" encoding="utf-8"?>
<p:tagLst xmlns:a="http://schemas.openxmlformats.org/drawingml/2006/main" xmlns:r="http://schemas.openxmlformats.org/officeDocument/2006/relationships" xmlns:p="http://schemas.openxmlformats.org/presentationml/2006/main">
  <p:tag name="REFSHAPE" val="184697780"/>
</p:tagLst>
</file>

<file path=ppt/tags/tag79.xml><?xml version="1.0" encoding="utf-8"?>
<p:tagLst xmlns:a="http://schemas.openxmlformats.org/drawingml/2006/main" xmlns:r="http://schemas.openxmlformats.org/officeDocument/2006/relationships" xmlns:p="http://schemas.openxmlformats.org/presentationml/2006/main">
  <p:tag name="REFSHAPE" val="184660380"/>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REFSHAPE" val="184688396"/>
</p:tagLst>
</file>

<file path=ppt/tags/tag81.xml><?xml version="1.0" encoding="utf-8"?>
<p:tagLst xmlns:a="http://schemas.openxmlformats.org/drawingml/2006/main" xmlns:r="http://schemas.openxmlformats.org/officeDocument/2006/relationships" xmlns:p="http://schemas.openxmlformats.org/presentationml/2006/main">
  <p:tag name="REFSHAPE" val="184640932"/>
</p:tagLst>
</file>

<file path=ppt/tags/tag82.xml><?xml version="1.0" encoding="utf-8"?>
<p:tagLst xmlns:a="http://schemas.openxmlformats.org/drawingml/2006/main" xmlns:r="http://schemas.openxmlformats.org/officeDocument/2006/relationships" xmlns:p="http://schemas.openxmlformats.org/presentationml/2006/main">
  <p:tag name="REFSHAPE" val="184641068"/>
</p:tagLst>
</file>

<file path=ppt/tags/tag83.xml><?xml version="1.0" encoding="utf-8"?>
<p:tagLst xmlns:a="http://schemas.openxmlformats.org/drawingml/2006/main" xmlns:r="http://schemas.openxmlformats.org/officeDocument/2006/relationships" xmlns:p="http://schemas.openxmlformats.org/presentationml/2006/main">
  <p:tag name="REFSHAPE" val="184640252"/>
</p:tagLst>
</file>

<file path=ppt/tags/tag84.xml><?xml version="1.0" encoding="utf-8"?>
<p:tagLst xmlns:a="http://schemas.openxmlformats.org/drawingml/2006/main" xmlns:r="http://schemas.openxmlformats.org/officeDocument/2006/relationships" xmlns:p="http://schemas.openxmlformats.org/presentationml/2006/main">
  <p:tag name="REFSHAPE" val="184640796"/>
</p:tagLst>
</file>

<file path=ppt/tags/tag85.xml><?xml version="1.0" encoding="utf-8"?>
<p:tagLst xmlns:a="http://schemas.openxmlformats.org/drawingml/2006/main" xmlns:r="http://schemas.openxmlformats.org/officeDocument/2006/relationships" xmlns:p="http://schemas.openxmlformats.org/presentationml/2006/main">
  <p:tag name="REFSHAPE" val="184639708"/>
</p:tagLst>
</file>

<file path=ppt/tags/tag86.xml><?xml version="1.0" encoding="utf-8"?>
<p:tagLst xmlns:a="http://schemas.openxmlformats.org/drawingml/2006/main" xmlns:r="http://schemas.openxmlformats.org/officeDocument/2006/relationships" xmlns:p="http://schemas.openxmlformats.org/presentationml/2006/main">
  <p:tag name="REFSHAPE" val="184641340"/>
</p:tagLst>
</file>

<file path=ppt/tags/tag87.xml><?xml version="1.0" encoding="utf-8"?>
<p:tagLst xmlns:a="http://schemas.openxmlformats.org/drawingml/2006/main" xmlns:r="http://schemas.openxmlformats.org/officeDocument/2006/relationships" xmlns:p="http://schemas.openxmlformats.org/presentationml/2006/main">
  <p:tag name="REFSHAPE" val="184642292"/>
</p:tagLst>
</file>

<file path=ppt/tags/tag88.xml><?xml version="1.0" encoding="utf-8"?>
<p:tagLst xmlns:a="http://schemas.openxmlformats.org/drawingml/2006/main" xmlns:r="http://schemas.openxmlformats.org/officeDocument/2006/relationships" xmlns:p="http://schemas.openxmlformats.org/presentationml/2006/main">
  <p:tag name="REFSHAPE" val="184641884"/>
</p:tagLst>
</file>

<file path=ppt/tags/tag89.xml><?xml version="1.0" encoding="utf-8"?>
<p:tagLst xmlns:a="http://schemas.openxmlformats.org/drawingml/2006/main" xmlns:r="http://schemas.openxmlformats.org/officeDocument/2006/relationships" xmlns:p="http://schemas.openxmlformats.org/presentationml/2006/main">
  <p:tag name="REFSHAPE" val="409221220"/>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77631_1"/>
  <p:tag name="KSO_WM_TEMPLATE_CATEGORY" val="custom"/>
  <p:tag name="KSO_WM_TEMPLATE_INDEX" val="20180601"/>
  <p:tag name="KSO_WM_TEMPLATE_SUBCATEGORY" val="0"/>
  <p:tag name="KSO_WM_TEMPLATE_THUMBS_INDEX" val="1、4、5、6、12、13、16、20、23、26"/>
</p:tagLst>
</file>

<file path=ppt/tags/tag9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869,&quot;width&quot;:4158}"/>
  <p:tag name="REFSHAPE" val="409219316"/>
</p:tagLst>
</file>

<file path=ppt/tags/tag9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262,&quot;width&quot;:3973}"/>
  <p:tag name="REFSHAPE" val="409220812"/>
</p:tagLst>
</file>

<file path=ppt/tags/tag9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870,&quot;width&quot;:4030}"/>
  <p:tag name="REFSHAPE" val="409220404"/>
</p:tagLst>
</file>

<file path=ppt/tags/tag93.xml><?xml version="1.0" encoding="utf-8"?>
<p:tagLst xmlns:a="http://schemas.openxmlformats.org/drawingml/2006/main" xmlns:r="http://schemas.openxmlformats.org/officeDocument/2006/relationships" xmlns:p="http://schemas.openxmlformats.org/presentationml/2006/main">
  <p:tag name="REFSHAPE" val="409219860"/>
</p:tagLst>
</file>

<file path=ppt/tags/tag94.xml><?xml version="1.0" encoding="utf-8"?>
<p:tagLst xmlns:a="http://schemas.openxmlformats.org/drawingml/2006/main" xmlns:r="http://schemas.openxmlformats.org/officeDocument/2006/relationships" xmlns:p="http://schemas.openxmlformats.org/presentationml/2006/main">
  <p:tag name="REFSHAPE" val="409220948"/>
</p:tagLst>
</file>

<file path=ppt/tags/tag95.xml><?xml version="1.0" encoding="utf-8"?>
<p:tagLst xmlns:a="http://schemas.openxmlformats.org/drawingml/2006/main" xmlns:r="http://schemas.openxmlformats.org/officeDocument/2006/relationships" xmlns:p="http://schemas.openxmlformats.org/presentationml/2006/main">
  <p:tag name="KSO_WM_SLIDE_ID" val="custom160002_10"/>
  <p:tag name="KSO_WM_SLIDE_INDEX" val="10"/>
  <p:tag name="KSO_WM_SLIDE_LAYOUT" val="a_l"/>
  <p:tag name="KSO_WM_SLIDE_LAYOUT_CNT" val="1_1"/>
  <p:tag name="KSO_WM_BEAUTIFY_FLAG" val="#wm#"/>
  <p:tag name="KSO_WM_SLIDE_ITEM_CNT" val="6"/>
  <p:tag name="KSO_WM_SLIDE_TYPE" val="contents"/>
  <p:tag name="KSO_WM_TEMPLATE_CATEGORY" val="custom"/>
  <p:tag name="KSO_WM_TEMPLATE_INDEX" val="160002"/>
  <p:tag name="KSO_WM_TAG_VERSION" val="1.0"/>
  <p:tag name="KSO_WM_DIAGRAM_GROUP_CODE" val="l1-1"/>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02"/>
  <p:tag name="KSO_WM_UNIT_TYPE" val="a"/>
  <p:tag name="KSO_WM_UNIT_INDEX" val="1"/>
  <p:tag name="KSO_WM_UNIT_CLEAR" val="1"/>
  <p:tag name="KSO_WM_UNIT_LAYERLEVEL" val="1"/>
  <p:tag name="KSO_WM_UNIT_ISCONTENTSTITLE" val="1"/>
  <p:tag name="KSO_WM_UNIT_VALUE" val="22"/>
  <p:tag name="KSO_WM_UNIT_HIGHLIGHT" val="0"/>
  <p:tag name="KSO_WM_UNIT_COMPATIBLE" val="0"/>
  <p:tag name="KSO_WM_UNIT_ID" val="custom160002_10*a*1"/>
  <p:tag name="KSO_WM_UNIT_PRESET_TEXT_INDEX" val="0"/>
  <p:tag name="KSO_WM_UNIT_PRESET_TEXT_LEN" val="9"/>
</p:tagLst>
</file>

<file path=ppt/tags/tag97.xml><?xml version="1.0" encoding="utf-8"?>
<p:tagLst xmlns:a="http://schemas.openxmlformats.org/drawingml/2006/main" xmlns:r="http://schemas.openxmlformats.org/officeDocument/2006/relationships" xmlns:p="http://schemas.openxmlformats.org/presentationml/2006/main">
  <p:tag name="REFSHAPE" val="409221628"/>
</p:tagLst>
</file>

<file path=ppt/tags/tag98.xml><?xml version="1.0" encoding="utf-8"?>
<p:tagLst xmlns:a="http://schemas.openxmlformats.org/drawingml/2006/main" xmlns:r="http://schemas.openxmlformats.org/officeDocument/2006/relationships" xmlns:p="http://schemas.openxmlformats.org/presentationml/2006/main">
  <p:tag name="REFSHAPE" val="409221900"/>
</p:tagLst>
</file>

<file path=ppt/tags/tag99.xml><?xml version="1.0" encoding="utf-8"?>
<p:tagLst xmlns:a="http://schemas.openxmlformats.org/drawingml/2006/main" xmlns:r="http://schemas.openxmlformats.org/officeDocument/2006/relationships" xmlns:p="http://schemas.openxmlformats.org/presentationml/2006/main">
  <p:tag name="REFSHAPE" val="409222036"/>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模块">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4D4D4D"/>
      </a:dk1>
      <a:lt1>
        <a:srgbClr val="FFFFFF"/>
      </a:lt1>
      <a:dk2>
        <a:srgbClr val="2F516F"/>
      </a:dk2>
      <a:lt2>
        <a:srgbClr val="FFFFFF"/>
      </a:lt2>
      <a:accent1>
        <a:srgbClr val="2F516F"/>
      </a:accent1>
      <a:accent2>
        <a:srgbClr val="6E618D"/>
      </a:accent2>
      <a:accent3>
        <a:srgbClr val="D08B76"/>
      </a:accent3>
      <a:accent4>
        <a:srgbClr val="FFC000"/>
      </a:accent4>
      <a:accent5>
        <a:srgbClr val="6FD7BC"/>
      </a:accent5>
      <a:accent6>
        <a:srgbClr val="BD89B9"/>
      </a:accent6>
      <a:hlink>
        <a:srgbClr val="FF0000"/>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Blends</Template>
  <TotalTime>0</TotalTime>
  <Words>1682</Words>
  <Application>WPS 演示</Application>
  <PresentationFormat>全屏显示(4:3)</PresentationFormat>
  <Paragraphs>403</Paragraphs>
  <Slides>48</Slides>
  <Notes>45</Notes>
  <HiddenSlides>0</HiddenSlides>
  <MMClips>0</MMClips>
  <ScaleCrop>false</ScaleCrop>
  <HeadingPairs>
    <vt:vector size="4" baseType="variant">
      <vt:variant>
        <vt:lpstr>主题</vt:lpstr>
      </vt:variant>
      <vt:variant>
        <vt:i4>2</vt:i4>
      </vt:variant>
      <vt:variant>
        <vt:lpstr>幻灯片标题</vt:lpstr>
      </vt:variant>
      <vt:variant>
        <vt:i4>48</vt:i4>
      </vt:variant>
    </vt:vector>
  </HeadingPairs>
  <TitlesOfParts>
    <vt:vector size="50" baseType="lpstr">
      <vt:lpstr>Blends</vt:lpstr>
      <vt:lpstr>自定义设计方案</vt:lpstr>
      <vt:lpstr>幻灯片 1</vt:lpstr>
      <vt:lpstr>幻灯片 2</vt:lpstr>
      <vt:lpstr>幻灯片 3</vt:lpstr>
      <vt:lpstr>幻灯片 4</vt:lpstr>
      <vt:lpstr>幻灯片 5</vt:lpstr>
      <vt:lpstr>幻灯片 6</vt:lpstr>
      <vt:lpstr>幻灯片 7</vt:lpstr>
      <vt:lpstr>幻灯片 8</vt:lpstr>
      <vt:lpstr>教学设计</vt:lpstr>
      <vt:lpstr>幻灯片 10</vt:lpstr>
      <vt:lpstr>幻灯片 11</vt:lpstr>
      <vt:lpstr> 3.如何做好课堂教学设计？</vt:lpstr>
      <vt:lpstr> 3.如何做好课堂教学设计？</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21世纪教师最重要的能力之一  </vt:lpstr>
      <vt:lpstr>幻灯片 42</vt:lpstr>
      <vt:lpstr>幻灯片 43</vt:lpstr>
      <vt:lpstr>幻灯片 44</vt:lpstr>
      <vt:lpstr>幻灯片 45</vt:lpstr>
      <vt:lpstr>幻灯片 46</vt:lpstr>
      <vt:lpstr>幻灯片 47</vt:lpstr>
      <vt:lpstr>幻灯片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周润</cp:lastModifiedBy>
  <cp:revision>584</cp:revision>
  <dcterms:created xsi:type="dcterms:W3CDTF">2015-10-11T01:41:00Z</dcterms:created>
  <dcterms:modified xsi:type="dcterms:W3CDTF">2019-12-27T01:27:45Z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2052-11.1.0.9098</vt:lpwstr>
  </property>
</Properties>
</file>